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1"/>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535353"/>
        </a:solidFill>
        <a:effectLst/>
        <a:uFillTx/>
        <a:latin typeface="+mn-lt"/>
        <a:ea typeface="+mn-ea"/>
        <a:cs typeface="+mn-cs"/>
        <a:sym typeface="Gill Sans Light"/>
      </a:defRPr>
    </a:lvl1pPr>
    <a:lvl2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535353"/>
        </a:solidFill>
        <a:effectLst/>
        <a:uFillTx/>
        <a:latin typeface="+mn-lt"/>
        <a:ea typeface="+mn-ea"/>
        <a:cs typeface="+mn-cs"/>
        <a:sym typeface="Gill Sans Light"/>
      </a:defRPr>
    </a:lvl2pPr>
    <a:lvl3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535353"/>
        </a:solidFill>
        <a:effectLst/>
        <a:uFillTx/>
        <a:latin typeface="+mn-lt"/>
        <a:ea typeface="+mn-ea"/>
        <a:cs typeface="+mn-cs"/>
        <a:sym typeface="Gill Sans Light"/>
      </a:defRPr>
    </a:lvl3pPr>
    <a:lvl4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535353"/>
        </a:solidFill>
        <a:effectLst/>
        <a:uFillTx/>
        <a:latin typeface="+mn-lt"/>
        <a:ea typeface="+mn-ea"/>
        <a:cs typeface="+mn-cs"/>
        <a:sym typeface="Gill Sans Light"/>
      </a:defRPr>
    </a:lvl4pPr>
    <a:lvl5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535353"/>
        </a:solidFill>
        <a:effectLst/>
        <a:uFillTx/>
        <a:latin typeface="+mn-lt"/>
        <a:ea typeface="+mn-ea"/>
        <a:cs typeface="+mn-cs"/>
        <a:sym typeface="Gill Sans Light"/>
      </a:defRPr>
    </a:lvl5pPr>
    <a:lvl6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535353"/>
        </a:solidFill>
        <a:effectLst/>
        <a:uFillTx/>
        <a:latin typeface="+mn-lt"/>
        <a:ea typeface="+mn-ea"/>
        <a:cs typeface="+mn-cs"/>
        <a:sym typeface="Gill Sans Light"/>
      </a:defRPr>
    </a:lvl6pPr>
    <a:lvl7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535353"/>
        </a:solidFill>
        <a:effectLst/>
        <a:uFillTx/>
        <a:latin typeface="+mn-lt"/>
        <a:ea typeface="+mn-ea"/>
        <a:cs typeface="+mn-cs"/>
        <a:sym typeface="Gill Sans Light"/>
      </a:defRPr>
    </a:lvl7pPr>
    <a:lvl8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535353"/>
        </a:solidFill>
        <a:effectLst/>
        <a:uFillTx/>
        <a:latin typeface="+mn-lt"/>
        <a:ea typeface="+mn-ea"/>
        <a:cs typeface="+mn-cs"/>
        <a:sym typeface="Gill Sans Light"/>
      </a:defRPr>
    </a:lvl8pPr>
    <a:lvl9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535353"/>
        </a:solidFill>
        <a:effectLst/>
        <a:uFillTx/>
        <a:latin typeface="+mn-lt"/>
        <a:ea typeface="+mn-ea"/>
        <a:cs typeface="+mn-cs"/>
        <a:sym typeface="Gill Sans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04E4FA-9DE0-4151-B69E-1EDA3D1B6F59}" v="1" dt="2020-10-27T10:35:49.022"/>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firstCol>
    <a:lastRow>
      <a:tcTxStyle b="off" i="off">
        <a:fontRef idx="minor">
          <a:srgbClr val="000000"/>
        </a:fontRef>
        <a:srgbClr val="000000"/>
      </a:tcTxStyle>
      <a:tcStyle>
        <a:tcBdr>
          <a:left>
            <a:ln w="12700" cap="flat">
              <a:solidFill>
                <a:srgbClr val="B4B4B4"/>
              </a:solidFill>
              <a:prstDash val="solid"/>
              <a:miter lim="400000"/>
            </a:ln>
          </a:left>
          <a:right>
            <a:ln w="12700" cap="flat">
              <a:solidFill>
                <a:srgbClr val="B4B4B4"/>
              </a:solidFill>
              <a:prstDash val="solid"/>
              <a:miter lim="400000"/>
            </a:ln>
          </a:right>
          <a:top>
            <a:ln w="25400" cap="flat">
              <a:solidFill>
                <a:srgbClr val="000000"/>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Row>
  </a:tblStyle>
  <a:tblStyle styleId="{C7B018BB-80A7-4F77-B60F-C8B233D01FF8}" styleName="">
    <a:tblBg/>
    <a:wholeTb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firstRow>
  </a:tblStyle>
  <a:tblStyle styleId="{EEE7283C-3CF3-47DC-8721-378D4A62B228}" styleName="">
    <a:tblBg/>
    <a:wholeTbl>
      <a:tcTxStyle b="off" i="off">
        <a:fontRef idx="minor">
          <a:srgbClr val="5A5F5E"/>
        </a:fontRef>
        <a:srgbClr val="5A5F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satOff val="1848"/>
              <a:lumOff val="-15262"/>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solidFill>
                <a:srgbClr val="B4B4B4"/>
              </a:solidFill>
              <a:prstDash val="solid"/>
              <a:miter lim="400000"/>
            </a:ln>
          </a:bottom>
          <a:insideH>
            <a:ln w="12700" cap="flat">
              <a:solidFill>
                <a:schemeClr val="accent6">
                  <a:satOff val="1848"/>
                  <a:lumOff val="-15262"/>
                </a:schemeClr>
              </a:solidFill>
              <a:prstDash val="solid"/>
              <a:miter lim="400000"/>
            </a:ln>
          </a:insideH>
          <a:insideV>
            <a:ln w="12700" cap="flat">
              <a:noFill/>
              <a:miter lim="400000"/>
            </a:ln>
          </a:insideV>
        </a:tcBdr>
        <a:fill>
          <a:solidFill>
            <a:schemeClr val="accent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B4B4B4"/>
              </a:solidFill>
              <a:prstDash val="solid"/>
              <a:miter lim="400000"/>
            </a:ln>
          </a:top>
          <a:bottom>
            <a:ln w="12700" cap="flat">
              <a:noFill/>
              <a:miter lim="400000"/>
            </a:ln>
          </a:bottom>
          <a:insideH>
            <a:ln w="12700" cap="flat">
              <a:solidFill>
                <a:schemeClr val="accent6">
                  <a:satOff val="1848"/>
                  <a:lumOff val="-15262"/>
                </a:schemeClr>
              </a:solidFill>
              <a:prstDash val="solid"/>
              <a:miter lim="400000"/>
            </a:ln>
          </a:insideH>
          <a:insideV>
            <a:ln w="12700" cap="flat">
              <a:noFill/>
              <a:miter lim="400000"/>
            </a:ln>
          </a:insideV>
        </a:tcBdr>
        <a:fill>
          <a:solidFill>
            <a:schemeClr val="accent6"/>
          </a:solidFill>
        </a:fill>
      </a:tcStyle>
    </a:firstRow>
  </a:tblStyle>
  <a:tblStyle styleId="{CF821DB8-F4EB-4A41-A1BA-3FCAFE7338EE}" styleName="">
    <a:tblBg/>
    <a:wholeTbl>
      <a:tcTxStyle b="off" i="off">
        <a:fontRef idx="minor">
          <a:srgbClr val="5A5F5E"/>
        </a:fontRef>
        <a:srgbClr val="5A5F5E"/>
      </a:tcTxStyle>
      <a:tcStyle>
        <a:tcBdr>
          <a:left>
            <a:ln w="0" cap="flat">
              <a:noFill/>
              <a:miter lim="400000"/>
            </a:ln>
          </a:left>
          <a:right>
            <a:ln w="0" cap="flat">
              <a:noFill/>
              <a:miter lim="400000"/>
            </a:ln>
          </a:right>
          <a:top>
            <a:ln w="0" cap="flat">
              <a:noFill/>
              <a:miter lim="400000"/>
            </a:ln>
          </a:top>
          <a:bottom>
            <a:ln w="0" cap="flat">
              <a:noFill/>
              <a:miter lim="400000"/>
            </a:ln>
          </a:bottom>
          <a:insideH>
            <a:ln w="0" cap="flat">
              <a:noFill/>
              <a:miter lim="400000"/>
            </a:ln>
          </a:insideH>
          <a:insideV>
            <a:ln w="0" cap="flat">
              <a:noFill/>
              <a:miter lim="400000"/>
            </a:ln>
          </a:insideV>
        </a:tcBdr>
        <a:fill>
          <a:noFill/>
        </a:fill>
      </a:tcStyle>
    </a:wholeTbl>
    <a:band2H>
      <a:tcTxStyle/>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808785"/>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noFill/>
              <a:miter lim="400000"/>
            </a:ln>
          </a:insideH>
          <a:insideV>
            <a:ln w="12700" cap="flat">
              <a:noFill/>
              <a:miter lim="400000"/>
            </a:ln>
          </a:insideV>
        </a:tcBdr>
        <a:fill>
          <a:solidFill>
            <a:srgbClr val="E5E6E5"/>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B4B4B4"/>
              </a:solidFill>
              <a:prstDash val="solid"/>
              <a:miter lim="400000"/>
            </a:ln>
          </a:top>
          <a:bottom>
            <a:ln w="0" cap="flat">
              <a:noFill/>
              <a:miter lim="400000"/>
            </a:ln>
          </a:bottom>
          <a:insideH>
            <a:ln w="12700" cap="flat">
              <a:noFill/>
              <a:miter lim="400000"/>
            </a:ln>
          </a:insideH>
          <a:insideV>
            <a:ln w="12700" cap="flat">
              <a:noFill/>
              <a:miter lim="400000"/>
            </a:ln>
          </a:insideV>
        </a:tcBdr>
        <a:fill>
          <a:solidFill>
            <a:srgbClr val="5A5F5E"/>
          </a:solidFill>
        </a:fill>
      </a:tcStyle>
    </a:firstRow>
  </a:tblStyle>
  <a:tblStyle styleId="{33BA23B1-9221-436E-865A-0063620EA4FD}" styleName="">
    <a:tblBg/>
    <a:wholeTb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EBEBEB"/>
          </a:solidFill>
        </a:fill>
      </a:tcStyle>
    </a:band2H>
    <a:firstCo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E5E6E5"/>
          </a:solidFill>
        </a:fill>
      </a:tcStyle>
    </a:firstCol>
    <a:lastRow>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CCCCCC"/>
          </a:solidFill>
        </a:fill>
      </a:tcStyle>
    </a:lastRow>
    <a:firstRow>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CCCCCC"/>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5A5F5E"/>
              </a:solidFill>
              <a:custDash>
                <a:ds d="200000" sp="200000"/>
              </a:custDash>
              <a:miter lim="400000"/>
            </a:ln>
          </a:top>
          <a:bottom>
            <a:ln w="12700" cap="flat">
              <a:solidFill>
                <a:srgbClr val="5A5F5E"/>
              </a:solidFill>
              <a:custDash>
                <a:ds d="200000" sp="200000"/>
              </a:custDash>
              <a:miter lim="400000"/>
            </a:ln>
          </a:bottom>
          <a:insideH>
            <a:ln w="12700" cap="flat">
              <a:solidFill>
                <a:srgbClr val="5A5F5E"/>
              </a:solidFill>
              <a:custDash>
                <a:ds d="200000" sp="200000"/>
              </a:custDash>
              <a:miter lim="400000"/>
            </a:ln>
          </a:insideH>
          <a:insideV>
            <a:ln w="12700" cap="flat">
              <a:solidFill>
                <a:srgbClr val="C8C8C8"/>
              </a:solidFill>
              <a:prstDash val="solid"/>
              <a:miter lim="400000"/>
            </a:ln>
          </a:insideV>
        </a:tcBdr>
        <a:fill>
          <a:noFill/>
        </a:fill>
      </a:tcStyle>
    </a:wholeTbl>
    <a:band2H>
      <a:tcTxStyle/>
      <a:tcStyle>
        <a:tcBdr/>
        <a:fill>
          <a:solidFill>
            <a:srgbClr val="000000">
              <a:alpha val="5000"/>
            </a:srgbClr>
          </a:solidFill>
        </a:fill>
      </a:tcStyle>
    </a:band2H>
    <a:firstCol>
      <a:tcTxStyle b="off" i="off">
        <a:fontRef idx="minor">
          <a:srgbClr val="000000"/>
        </a:fontRef>
        <a:srgbClr val="000000"/>
      </a:tcTxStyle>
      <a:tcStyle>
        <a:tcBdr>
          <a:left>
            <a:ln w="12700" cap="flat">
              <a:noFill/>
              <a:miter lim="400000"/>
            </a:ln>
          </a:left>
          <a:right>
            <a:ln w="12700" cap="flat">
              <a:solidFill>
                <a:srgbClr val="5A5F5E"/>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firstCol>
    <a:lastRow>
      <a:tcTxStyle b="off" i="off">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5A5F5E"/>
              </a:solidFill>
              <a:prstDash val="solid"/>
              <a:miter lim="400000"/>
            </a:ln>
          </a:top>
          <a:bottom>
            <a:ln w="12700" cap="flat">
              <a:noFill/>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lastRow>
    <a:firstRow>
      <a:tcTxStyle b="off" i="off">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noFill/>
              <a:miter lim="400000"/>
            </a:ln>
          </a:top>
          <a:bottom>
            <a:ln w="12700" cap="flat">
              <a:solidFill>
                <a:srgbClr val="5A5F5E"/>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150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han Wade" userId="7258e316-f3bf-4447-b266-1e5962fed9c8" providerId="ADAL" clId="{FE04E4FA-9DE0-4151-B69E-1EDA3D1B6F59}"/>
    <pc:docChg chg="custSel modSld">
      <pc:chgData name="Bethan Wade" userId="7258e316-f3bf-4447-b266-1e5962fed9c8" providerId="ADAL" clId="{FE04E4FA-9DE0-4151-B69E-1EDA3D1B6F59}" dt="2020-10-27T10:35:52.578" v="8" actId="20577"/>
      <pc:docMkLst>
        <pc:docMk/>
      </pc:docMkLst>
      <pc:sldChg chg="modSp mod">
        <pc:chgData name="Bethan Wade" userId="7258e316-f3bf-4447-b266-1e5962fed9c8" providerId="ADAL" clId="{FE04E4FA-9DE0-4151-B69E-1EDA3D1B6F59}" dt="2020-10-27T10:35:49.240" v="7" actId="27636"/>
        <pc:sldMkLst>
          <pc:docMk/>
          <pc:sldMk cId="0" sldId="258"/>
        </pc:sldMkLst>
        <pc:spChg chg="mod">
          <ac:chgData name="Bethan Wade" userId="7258e316-f3bf-4447-b266-1e5962fed9c8" providerId="ADAL" clId="{FE04E4FA-9DE0-4151-B69E-1EDA3D1B6F59}" dt="2020-10-27T10:35:49.240" v="7" actId="27636"/>
          <ac:spMkLst>
            <pc:docMk/>
            <pc:sldMk cId="0" sldId="258"/>
            <ac:spMk id="126" creationId="{00000000-0000-0000-0000-000000000000}"/>
          </ac:spMkLst>
        </pc:spChg>
      </pc:sldChg>
      <pc:sldChg chg="modSp mod">
        <pc:chgData name="Bethan Wade" userId="7258e316-f3bf-4447-b266-1e5962fed9c8" providerId="ADAL" clId="{FE04E4FA-9DE0-4151-B69E-1EDA3D1B6F59}" dt="2020-10-27T10:35:52.578" v="8" actId="20577"/>
        <pc:sldMkLst>
          <pc:docMk/>
          <pc:sldMk cId="0" sldId="259"/>
        </pc:sldMkLst>
        <pc:spChg chg="mod">
          <ac:chgData name="Bethan Wade" userId="7258e316-f3bf-4447-b266-1e5962fed9c8" providerId="ADAL" clId="{FE04E4FA-9DE0-4151-B69E-1EDA3D1B6F59}" dt="2020-10-27T10:35:52.578" v="8" actId="20577"/>
          <ac:spMkLst>
            <pc:docMk/>
            <pc:sldMk cId="0" sldId="259"/>
            <ac:spMk id="129" creationId="{00000000-0000-0000-0000-000000000000}"/>
          </ac:spMkLst>
        </pc:spChg>
      </pc:sldChg>
      <pc:sldChg chg="modSp mod">
        <pc:chgData name="Bethan Wade" userId="7258e316-f3bf-4447-b266-1e5962fed9c8" providerId="ADAL" clId="{FE04E4FA-9DE0-4151-B69E-1EDA3D1B6F59}" dt="2020-10-27T10:35:49.102" v="3" actId="27636"/>
        <pc:sldMkLst>
          <pc:docMk/>
          <pc:sldMk cId="0" sldId="261"/>
        </pc:sldMkLst>
        <pc:spChg chg="mod">
          <ac:chgData name="Bethan Wade" userId="7258e316-f3bf-4447-b266-1e5962fed9c8" providerId="ADAL" clId="{FE04E4FA-9DE0-4151-B69E-1EDA3D1B6F59}" dt="2020-10-27T10:35:49.102" v="3" actId="27636"/>
          <ac:spMkLst>
            <pc:docMk/>
            <pc:sldMk cId="0" sldId="261"/>
            <ac:spMk id="135" creationId="{00000000-0000-0000-0000-000000000000}"/>
          </ac:spMkLst>
        </pc:spChg>
      </pc:sldChg>
      <pc:sldChg chg="modSp mod">
        <pc:chgData name="Bethan Wade" userId="7258e316-f3bf-4447-b266-1e5962fed9c8" providerId="ADAL" clId="{FE04E4FA-9DE0-4151-B69E-1EDA3D1B6F59}" dt="2020-10-27T10:35:49.133" v="4" actId="27636"/>
        <pc:sldMkLst>
          <pc:docMk/>
          <pc:sldMk cId="0" sldId="264"/>
        </pc:sldMkLst>
        <pc:spChg chg="mod">
          <ac:chgData name="Bethan Wade" userId="7258e316-f3bf-4447-b266-1e5962fed9c8" providerId="ADAL" clId="{FE04E4FA-9DE0-4151-B69E-1EDA3D1B6F59}" dt="2020-10-27T10:35:49.133" v="4" actId="27636"/>
          <ac:spMkLst>
            <pc:docMk/>
            <pc:sldMk cId="0" sldId="264"/>
            <ac:spMk id="144" creationId="{00000000-0000-0000-0000-000000000000}"/>
          </ac:spMkLst>
        </pc:spChg>
      </pc:sldChg>
      <pc:sldChg chg="modSp mod">
        <pc:chgData name="Bethan Wade" userId="7258e316-f3bf-4447-b266-1e5962fed9c8" providerId="ADAL" clId="{FE04E4FA-9DE0-4151-B69E-1EDA3D1B6F59}" dt="2020-10-27T10:35:49.169" v="5" actId="27636"/>
        <pc:sldMkLst>
          <pc:docMk/>
          <pc:sldMk cId="0" sldId="268"/>
        </pc:sldMkLst>
        <pc:spChg chg="mod">
          <ac:chgData name="Bethan Wade" userId="7258e316-f3bf-4447-b266-1e5962fed9c8" providerId="ADAL" clId="{FE04E4FA-9DE0-4151-B69E-1EDA3D1B6F59}" dt="2020-10-27T10:35:49.169" v="5" actId="27636"/>
          <ac:spMkLst>
            <pc:docMk/>
            <pc:sldMk cId="0" sldId="268"/>
            <ac:spMk id="157" creationId="{00000000-0000-0000-0000-000000000000}"/>
          </ac:spMkLst>
        </pc:spChg>
      </pc:sldChg>
      <pc:sldChg chg="modSp mod">
        <pc:chgData name="Bethan Wade" userId="7258e316-f3bf-4447-b266-1e5962fed9c8" providerId="ADAL" clId="{FE04E4FA-9DE0-4151-B69E-1EDA3D1B6F59}" dt="2020-10-27T10:35:49.195" v="6" actId="27636"/>
        <pc:sldMkLst>
          <pc:docMk/>
          <pc:sldMk cId="0" sldId="271"/>
        </pc:sldMkLst>
        <pc:spChg chg="mod">
          <ac:chgData name="Bethan Wade" userId="7258e316-f3bf-4447-b266-1e5962fed9c8" providerId="ADAL" clId="{FE04E4FA-9DE0-4151-B69E-1EDA3D1B6F59}" dt="2020-10-27T10:35:49.195" v="6" actId="27636"/>
          <ac:spMkLst>
            <pc:docMk/>
            <pc:sldMk cId="0" sldId="271"/>
            <ac:spMk id="16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355600" y="2044700"/>
            <a:ext cx="12293600" cy="3238500"/>
          </a:xfrm>
          <a:prstGeom prst="rect">
            <a:avLst/>
          </a:prstGeom>
        </p:spPr>
        <p:txBody>
          <a:bodyPr anchor="b"/>
          <a:lstStyle/>
          <a:p>
            <a:r>
              <a:t>Title Text</a:t>
            </a:r>
          </a:p>
        </p:txBody>
      </p:sp>
      <p:sp>
        <p:nvSpPr>
          <p:cNvPr id="12" name="Body Level One…"/>
          <p:cNvSpPr txBox="1">
            <a:spLocks noGrp="1"/>
          </p:cNvSpPr>
          <p:nvPr>
            <p:ph type="body" sz="quarter" idx="1"/>
          </p:nvPr>
        </p:nvSpPr>
        <p:spPr>
          <a:xfrm>
            <a:off x="355600" y="5270500"/>
            <a:ext cx="12293600" cy="1295400"/>
          </a:xfrm>
          <a:prstGeom prst="rect">
            <a:avLst/>
          </a:prstGeom>
        </p:spPr>
        <p:txBody>
          <a:bodyPr anchor="t"/>
          <a:lstStyle>
            <a:lvl1pPr marL="0" indent="0" algn="ctr">
              <a:spcBef>
                <a:spcPts val="0"/>
              </a:spcBef>
              <a:buClr>
                <a:srgbClr val="535353"/>
              </a:buClr>
              <a:buSzTx/>
              <a:buNone/>
            </a:lvl1pPr>
            <a:lvl2pPr marL="0" indent="0" algn="ctr">
              <a:spcBef>
                <a:spcPts val="0"/>
              </a:spcBef>
              <a:buClr>
                <a:srgbClr val="535353"/>
              </a:buClr>
              <a:buSzTx/>
              <a:buNone/>
            </a:lvl2pPr>
            <a:lvl3pPr marL="0" indent="0" algn="ctr">
              <a:spcBef>
                <a:spcPts val="0"/>
              </a:spcBef>
              <a:buClr>
                <a:srgbClr val="535353"/>
              </a:buClr>
              <a:buSzTx/>
              <a:buNone/>
            </a:lvl3pPr>
            <a:lvl4pPr marL="0" indent="0" algn="ctr">
              <a:spcBef>
                <a:spcPts val="0"/>
              </a:spcBef>
              <a:buClr>
                <a:srgbClr val="535353"/>
              </a:buClr>
              <a:buSzTx/>
              <a:buNone/>
            </a:lvl4pPr>
            <a:lvl5pPr marL="0" indent="0" algn="ctr">
              <a:spcBef>
                <a:spcPts val="0"/>
              </a:spcBef>
              <a:buClr>
                <a:srgbClr val="535353"/>
              </a:buClr>
              <a:buSzTx/>
              <a:buNone/>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5689600"/>
            <a:ext cx="10464800" cy="508000"/>
          </a:xfrm>
          <a:prstGeom prst="rect">
            <a:avLst/>
          </a:prstGeom>
        </p:spPr>
        <p:txBody>
          <a:bodyPr anchor="t">
            <a:spAutoFit/>
          </a:bodyPr>
          <a:lstStyle>
            <a:lvl1pPr marL="0" indent="0" algn="ctr">
              <a:spcBef>
                <a:spcPts val="0"/>
              </a:spcBef>
              <a:buSzTx/>
              <a:buNone/>
              <a:defRPr sz="2800"/>
            </a:lvl1pPr>
          </a:lstStyle>
          <a:p>
            <a:r>
              <a:t>–Johnny Appleseed</a:t>
            </a:r>
          </a:p>
        </p:txBody>
      </p:sp>
      <p:sp>
        <p:nvSpPr>
          <p:cNvPr id="94" name="“Type a quote here.”"/>
          <p:cNvSpPr txBox="1">
            <a:spLocks noGrp="1"/>
          </p:cNvSpPr>
          <p:nvPr>
            <p:ph type="body" sz="quarter" idx="14"/>
          </p:nvPr>
        </p:nvSpPr>
        <p:spPr>
          <a:xfrm>
            <a:off x="1270000" y="4152900"/>
            <a:ext cx="10464800" cy="647700"/>
          </a:xfrm>
          <a:prstGeom prst="rect">
            <a:avLst/>
          </a:prstGeom>
        </p:spPr>
        <p:txBody>
          <a:bodyPr>
            <a:spAutoFit/>
          </a:bodyPr>
          <a:lstStyle>
            <a:lvl1pPr marL="0" indent="0" algn="ctr">
              <a:spcBef>
                <a:spcPts val="0"/>
              </a:spcBef>
              <a:buSzTx/>
              <a:buNone/>
            </a:lvl1pPr>
          </a:lstStyle>
          <a:p>
            <a:r>
              <a:t>“Type a quote here.”</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2552700" y="0"/>
            <a:ext cx="17339734" cy="9753601"/>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258743" y="-673100"/>
            <a:ext cx="10390144" cy="777732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908800"/>
            <a:ext cx="10464800" cy="1282700"/>
          </a:xfrm>
          <a:prstGeom prst="rect">
            <a:avLst/>
          </a:prstGeom>
        </p:spPr>
        <p:txBody>
          <a:bodyPr/>
          <a:lstStyle/>
          <a:p>
            <a:r>
              <a:t>Title Text</a:t>
            </a:r>
          </a:p>
        </p:txBody>
      </p:sp>
      <p:sp>
        <p:nvSpPr>
          <p:cNvPr id="22" name="Body Level One…"/>
          <p:cNvSpPr txBox="1">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Clr>
                <a:srgbClr val="535353"/>
              </a:buClr>
              <a:buSzTx/>
              <a:buNone/>
            </a:lvl1pPr>
            <a:lvl2pPr marL="0" indent="0" algn="ctr">
              <a:spcBef>
                <a:spcPts val="0"/>
              </a:spcBef>
              <a:buClr>
                <a:srgbClr val="535353"/>
              </a:buClr>
              <a:buSzTx/>
              <a:buNone/>
            </a:lvl2pPr>
            <a:lvl3pPr marL="0" indent="0" algn="ctr">
              <a:spcBef>
                <a:spcPts val="0"/>
              </a:spcBef>
              <a:buClr>
                <a:srgbClr val="535353"/>
              </a:buClr>
              <a:buSzTx/>
              <a:buNone/>
            </a:lvl3pPr>
            <a:lvl4pPr marL="0" indent="0" algn="ctr">
              <a:spcBef>
                <a:spcPts val="0"/>
              </a:spcBef>
              <a:buClr>
                <a:srgbClr val="535353"/>
              </a:buClr>
              <a:buSzTx/>
              <a:buNone/>
            </a:lvl4pPr>
            <a:lvl5pPr marL="0" indent="0" algn="ctr">
              <a:spcBef>
                <a:spcPts val="0"/>
              </a:spcBef>
              <a:buClr>
                <a:srgbClr val="535353"/>
              </a:buClr>
              <a:buSzTx/>
              <a:buNone/>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re">
    <p:spTree>
      <p:nvGrpSpPr>
        <p:cNvPr id="1" name=""/>
        <p:cNvGrpSpPr/>
        <p:nvPr/>
      </p:nvGrpSpPr>
      <p:grpSpPr>
        <a:xfrm>
          <a:off x="0" y="0"/>
          <a:ext cx="0" cy="0"/>
          <a:chOff x="0" y="0"/>
          <a:chExt cx="0" cy="0"/>
        </a:xfrm>
      </p:grpSpPr>
      <p:sp>
        <p:nvSpPr>
          <p:cNvPr id="30" name="Title Text"/>
          <p:cNvSpPr txBox="1">
            <a:spLocks noGrp="1"/>
          </p:cNvSpPr>
          <p:nvPr>
            <p:ph type="title"/>
          </p:nvPr>
        </p:nvSpPr>
        <p:spPr>
          <a:xfrm>
            <a:off x="355600" y="3251200"/>
            <a:ext cx="12293600" cy="32385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13"/>
          </p:nvPr>
        </p:nvSpPr>
        <p:spPr>
          <a:xfrm>
            <a:off x="5351574" y="1384300"/>
            <a:ext cx="7872413" cy="69977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355600" y="1016000"/>
            <a:ext cx="5892800" cy="3886200"/>
          </a:xfrm>
          <a:prstGeom prst="rect">
            <a:avLst/>
          </a:prstGeom>
        </p:spPr>
        <p:txBody>
          <a:bodyPr anchor="b"/>
          <a:lstStyle/>
          <a:p>
            <a:r>
              <a:t>Title Text</a:t>
            </a:r>
          </a:p>
        </p:txBody>
      </p:sp>
      <p:sp>
        <p:nvSpPr>
          <p:cNvPr id="40" name="Body Level One…"/>
          <p:cNvSpPr txBox="1">
            <a:spLocks noGrp="1"/>
          </p:cNvSpPr>
          <p:nvPr>
            <p:ph type="body" sz="quarter" idx="1"/>
          </p:nvPr>
        </p:nvSpPr>
        <p:spPr>
          <a:xfrm>
            <a:off x="355600" y="4889500"/>
            <a:ext cx="5892800" cy="3886200"/>
          </a:xfrm>
          <a:prstGeom prst="rect">
            <a:avLst/>
          </a:prstGeom>
        </p:spPr>
        <p:txBody>
          <a:bodyPr anchor="t"/>
          <a:lstStyle>
            <a:lvl1pPr marL="0" indent="0" algn="ctr">
              <a:spcBef>
                <a:spcPts val="0"/>
              </a:spcBef>
              <a:buClr>
                <a:srgbClr val="535353"/>
              </a:buClr>
              <a:buSzTx/>
              <a:buNone/>
            </a:lvl1pPr>
            <a:lvl2pPr marL="0" indent="0" algn="ctr">
              <a:spcBef>
                <a:spcPts val="0"/>
              </a:spcBef>
              <a:buClr>
                <a:srgbClr val="535353"/>
              </a:buClr>
              <a:buSzTx/>
              <a:buNone/>
            </a:lvl2pPr>
            <a:lvl3pPr marL="0" indent="0" algn="ctr">
              <a:spcBef>
                <a:spcPts val="0"/>
              </a:spcBef>
              <a:buClr>
                <a:srgbClr val="535353"/>
              </a:buClr>
              <a:buSzTx/>
              <a:buNone/>
            </a:lvl3pPr>
            <a:lvl4pPr marL="0" indent="0" algn="ctr">
              <a:spcBef>
                <a:spcPts val="0"/>
              </a:spcBef>
              <a:buClr>
                <a:srgbClr val="535353"/>
              </a:buClr>
              <a:buSzTx/>
              <a:buNone/>
            </a:lvl4pPr>
            <a:lvl5pPr marL="0" indent="0" algn="ctr">
              <a:spcBef>
                <a:spcPts val="0"/>
              </a:spcBef>
              <a:buClr>
                <a:srgbClr val="535353"/>
              </a:buClr>
              <a:buSzTx/>
              <a:buNone/>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marL="520700" indent="-520700">
              <a:lnSpc>
                <a:spcPct val="120000"/>
              </a:lnSpc>
              <a:spcBef>
                <a:spcPts val="4600"/>
              </a:spcBef>
              <a:defRPr sz="4600"/>
            </a:lvl1pPr>
            <a:lvl2pPr marL="1041400" indent="-520700">
              <a:lnSpc>
                <a:spcPct val="120000"/>
              </a:lnSpc>
              <a:spcBef>
                <a:spcPts val="4600"/>
              </a:spcBef>
              <a:defRPr sz="4600"/>
            </a:lvl2pPr>
            <a:lvl3pPr marL="1562100" indent="-520700">
              <a:lnSpc>
                <a:spcPct val="120000"/>
              </a:lnSpc>
              <a:spcBef>
                <a:spcPts val="4600"/>
              </a:spcBef>
              <a:defRPr sz="4600"/>
            </a:lvl3pPr>
            <a:lvl4pPr marL="2082800" indent="-520700">
              <a:lnSpc>
                <a:spcPct val="120000"/>
              </a:lnSpc>
              <a:spcBef>
                <a:spcPts val="4600"/>
              </a:spcBef>
              <a:defRPr sz="4600"/>
            </a:lvl4pPr>
            <a:lvl5pPr marL="2603500" indent="-520700">
              <a:lnSpc>
                <a:spcPct val="120000"/>
              </a:lnSpc>
              <a:spcBef>
                <a:spcPts val="4600"/>
              </a:spcBef>
              <a:defRPr sz="46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idx="13"/>
          </p:nvPr>
        </p:nvSpPr>
        <p:spPr>
          <a:xfrm>
            <a:off x="5493159" y="2743200"/>
            <a:ext cx="7889605" cy="7012983"/>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355600" y="2730500"/>
            <a:ext cx="5892800" cy="62992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762000" y="762000"/>
            <a:ext cx="11468100" cy="8216900"/>
          </a:xfrm>
          <a:prstGeom prst="rect">
            <a:avLst/>
          </a:prstGeom>
        </p:spPr>
        <p:txBody>
          <a:bodyPr/>
          <a:lstStyle>
            <a:lvl1pPr marL="520700" indent="-520700">
              <a:lnSpc>
                <a:spcPct val="120000"/>
              </a:lnSpc>
              <a:spcBef>
                <a:spcPts val="4600"/>
              </a:spcBef>
              <a:defRPr sz="4600"/>
            </a:lvl1pPr>
            <a:lvl2pPr marL="1041400" indent="-520700">
              <a:lnSpc>
                <a:spcPct val="120000"/>
              </a:lnSpc>
              <a:spcBef>
                <a:spcPts val="4600"/>
              </a:spcBef>
              <a:defRPr sz="4600"/>
            </a:lvl2pPr>
            <a:lvl3pPr marL="1562100" indent="-520700">
              <a:lnSpc>
                <a:spcPct val="120000"/>
              </a:lnSpc>
              <a:spcBef>
                <a:spcPts val="4600"/>
              </a:spcBef>
              <a:defRPr sz="4600"/>
            </a:lvl3pPr>
            <a:lvl4pPr marL="2082800" indent="-520700">
              <a:lnSpc>
                <a:spcPct val="120000"/>
              </a:lnSpc>
              <a:spcBef>
                <a:spcPts val="4600"/>
              </a:spcBef>
              <a:defRPr sz="4600"/>
            </a:lvl4pPr>
            <a:lvl5pPr marL="2603500" indent="-520700">
              <a:lnSpc>
                <a:spcPct val="120000"/>
              </a:lnSpc>
              <a:spcBef>
                <a:spcPts val="4600"/>
              </a:spcBef>
              <a:defRPr sz="46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2-033_1302x975.jpeg"/>
          <p:cNvSpPr>
            <a:spLocks noGrp="1"/>
          </p:cNvSpPr>
          <p:nvPr>
            <p:ph type="pic" sz="quarter" idx="13"/>
          </p:nvPr>
        </p:nvSpPr>
        <p:spPr>
          <a:xfrm>
            <a:off x="6654800" y="4965700"/>
            <a:ext cx="5803900" cy="4346239"/>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667500" y="444500"/>
            <a:ext cx="5803900" cy="4346239"/>
          </a:xfrm>
          <a:prstGeom prst="rect">
            <a:avLst/>
          </a:prstGeom>
        </p:spPr>
        <p:txBody>
          <a:bodyPr lIns="91439" tIns="45719" rIns="91439" bIns="45719" anchor="t">
            <a:noAutofit/>
          </a:bodyPr>
          <a:lstStyle/>
          <a:p>
            <a:endParaRPr/>
          </a:p>
        </p:txBody>
      </p:sp>
      <p:sp>
        <p:nvSpPr>
          <p:cNvPr id="85" name="2-10-superquadro_1631x2178.jpeg"/>
          <p:cNvSpPr>
            <a:spLocks noGrp="1"/>
          </p:cNvSpPr>
          <p:nvPr>
            <p:ph type="pic" idx="15"/>
          </p:nvPr>
        </p:nvSpPr>
        <p:spPr>
          <a:xfrm>
            <a:off x="-939561" y="482600"/>
            <a:ext cx="7995295" cy="10681635"/>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355600" y="254000"/>
            <a:ext cx="12293600" cy="2438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355600" y="2730500"/>
            <a:ext cx="12293600" cy="6299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4599" y="9270999"/>
            <a:ext cx="342901" cy="355601"/>
          </a:xfrm>
          <a:prstGeom prst="rect">
            <a:avLst/>
          </a:prstGeom>
          <a:ln w="12700">
            <a:miter lim="400000"/>
          </a:ln>
        </p:spPr>
        <p:txBody>
          <a:bodyPr wrap="none" lIns="50800" tIns="50800" rIns="50800" bIns="50800" anchor="b">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7200" b="0" i="0" u="none" strike="noStrike" cap="all" spc="0" baseline="0">
          <a:solidFill>
            <a:srgbClr val="535353"/>
          </a:solidFill>
          <a:uFillTx/>
          <a:latin typeface="+mn-lt"/>
          <a:ea typeface="+mn-ea"/>
          <a:cs typeface="+mn-cs"/>
          <a:sym typeface="Gill Sans Light"/>
        </a:defRPr>
      </a:lvl1pPr>
      <a:lvl2pPr marL="0" marR="0" indent="0" algn="ctr" defTabSz="584200" rtl="0" latinLnBrk="0">
        <a:lnSpc>
          <a:spcPct val="100000"/>
        </a:lnSpc>
        <a:spcBef>
          <a:spcPts val="0"/>
        </a:spcBef>
        <a:spcAft>
          <a:spcPts val="0"/>
        </a:spcAft>
        <a:buClrTx/>
        <a:buSzTx/>
        <a:buFontTx/>
        <a:buNone/>
        <a:tabLst/>
        <a:defRPr sz="7200" b="0" i="0" u="none" strike="noStrike" cap="all" spc="0" baseline="0">
          <a:solidFill>
            <a:srgbClr val="535353"/>
          </a:solidFill>
          <a:uFillTx/>
          <a:latin typeface="+mn-lt"/>
          <a:ea typeface="+mn-ea"/>
          <a:cs typeface="+mn-cs"/>
          <a:sym typeface="Gill Sans Light"/>
        </a:defRPr>
      </a:lvl2pPr>
      <a:lvl3pPr marL="0" marR="0" indent="0" algn="ctr" defTabSz="584200" rtl="0" latinLnBrk="0">
        <a:lnSpc>
          <a:spcPct val="100000"/>
        </a:lnSpc>
        <a:spcBef>
          <a:spcPts val="0"/>
        </a:spcBef>
        <a:spcAft>
          <a:spcPts val="0"/>
        </a:spcAft>
        <a:buClrTx/>
        <a:buSzTx/>
        <a:buFontTx/>
        <a:buNone/>
        <a:tabLst/>
        <a:defRPr sz="7200" b="0" i="0" u="none" strike="noStrike" cap="all" spc="0" baseline="0">
          <a:solidFill>
            <a:srgbClr val="535353"/>
          </a:solidFill>
          <a:uFillTx/>
          <a:latin typeface="+mn-lt"/>
          <a:ea typeface="+mn-ea"/>
          <a:cs typeface="+mn-cs"/>
          <a:sym typeface="Gill Sans Light"/>
        </a:defRPr>
      </a:lvl3pPr>
      <a:lvl4pPr marL="0" marR="0" indent="0" algn="ctr" defTabSz="584200" rtl="0" latinLnBrk="0">
        <a:lnSpc>
          <a:spcPct val="100000"/>
        </a:lnSpc>
        <a:spcBef>
          <a:spcPts val="0"/>
        </a:spcBef>
        <a:spcAft>
          <a:spcPts val="0"/>
        </a:spcAft>
        <a:buClrTx/>
        <a:buSzTx/>
        <a:buFontTx/>
        <a:buNone/>
        <a:tabLst/>
        <a:defRPr sz="7200" b="0" i="0" u="none" strike="noStrike" cap="all" spc="0" baseline="0">
          <a:solidFill>
            <a:srgbClr val="535353"/>
          </a:solidFill>
          <a:uFillTx/>
          <a:latin typeface="+mn-lt"/>
          <a:ea typeface="+mn-ea"/>
          <a:cs typeface="+mn-cs"/>
          <a:sym typeface="Gill Sans Light"/>
        </a:defRPr>
      </a:lvl4pPr>
      <a:lvl5pPr marL="0" marR="0" indent="0" algn="ctr" defTabSz="584200" rtl="0" latinLnBrk="0">
        <a:lnSpc>
          <a:spcPct val="100000"/>
        </a:lnSpc>
        <a:spcBef>
          <a:spcPts val="0"/>
        </a:spcBef>
        <a:spcAft>
          <a:spcPts val="0"/>
        </a:spcAft>
        <a:buClrTx/>
        <a:buSzTx/>
        <a:buFontTx/>
        <a:buNone/>
        <a:tabLst/>
        <a:defRPr sz="7200" b="0" i="0" u="none" strike="noStrike" cap="all" spc="0" baseline="0">
          <a:solidFill>
            <a:srgbClr val="535353"/>
          </a:solidFill>
          <a:uFillTx/>
          <a:latin typeface="+mn-lt"/>
          <a:ea typeface="+mn-ea"/>
          <a:cs typeface="+mn-cs"/>
          <a:sym typeface="Gill Sans Light"/>
        </a:defRPr>
      </a:lvl5pPr>
      <a:lvl6pPr marL="0" marR="0" indent="0" algn="ctr" defTabSz="584200" rtl="0" latinLnBrk="0">
        <a:lnSpc>
          <a:spcPct val="100000"/>
        </a:lnSpc>
        <a:spcBef>
          <a:spcPts val="0"/>
        </a:spcBef>
        <a:spcAft>
          <a:spcPts val="0"/>
        </a:spcAft>
        <a:buClrTx/>
        <a:buSzTx/>
        <a:buFontTx/>
        <a:buNone/>
        <a:tabLst/>
        <a:defRPr sz="7200" b="0" i="0" u="none" strike="noStrike" cap="all" spc="0" baseline="0">
          <a:solidFill>
            <a:srgbClr val="535353"/>
          </a:solidFill>
          <a:uFillTx/>
          <a:latin typeface="+mn-lt"/>
          <a:ea typeface="+mn-ea"/>
          <a:cs typeface="+mn-cs"/>
          <a:sym typeface="Gill Sans Light"/>
        </a:defRPr>
      </a:lvl6pPr>
      <a:lvl7pPr marL="0" marR="0" indent="0" algn="ctr" defTabSz="584200" rtl="0" latinLnBrk="0">
        <a:lnSpc>
          <a:spcPct val="100000"/>
        </a:lnSpc>
        <a:spcBef>
          <a:spcPts val="0"/>
        </a:spcBef>
        <a:spcAft>
          <a:spcPts val="0"/>
        </a:spcAft>
        <a:buClrTx/>
        <a:buSzTx/>
        <a:buFontTx/>
        <a:buNone/>
        <a:tabLst/>
        <a:defRPr sz="7200" b="0" i="0" u="none" strike="noStrike" cap="all" spc="0" baseline="0">
          <a:solidFill>
            <a:srgbClr val="535353"/>
          </a:solidFill>
          <a:uFillTx/>
          <a:latin typeface="+mn-lt"/>
          <a:ea typeface="+mn-ea"/>
          <a:cs typeface="+mn-cs"/>
          <a:sym typeface="Gill Sans Light"/>
        </a:defRPr>
      </a:lvl7pPr>
      <a:lvl8pPr marL="0" marR="0" indent="0" algn="ctr" defTabSz="584200" rtl="0" latinLnBrk="0">
        <a:lnSpc>
          <a:spcPct val="100000"/>
        </a:lnSpc>
        <a:spcBef>
          <a:spcPts val="0"/>
        </a:spcBef>
        <a:spcAft>
          <a:spcPts val="0"/>
        </a:spcAft>
        <a:buClrTx/>
        <a:buSzTx/>
        <a:buFontTx/>
        <a:buNone/>
        <a:tabLst/>
        <a:defRPr sz="7200" b="0" i="0" u="none" strike="noStrike" cap="all" spc="0" baseline="0">
          <a:solidFill>
            <a:srgbClr val="535353"/>
          </a:solidFill>
          <a:uFillTx/>
          <a:latin typeface="+mn-lt"/>
          <a:ea typeface="+mn-ea"/>
          <a:cs typeface="+mn-cs"/>
          <a:sym typeface="Gill Sans Light"/>
        </a:defRPr>
      </a:lvl8pPr>
      <a:lvl9pPr marL="0" marR="0" indent="0" algn="ctr" defTabSz="584200" rtl="0" latinLnBrk="0">
        <a:lnSpc>
          <a:spcPct val="100000"/>
        </a:lnSpc>
        <a:spcBef>
          <a:spcPts val="0"/>
        </a:spcBef>
        <a:spcAft>
          <a:spcPts val="0"/>
        </a:spcAft>
        <a:buClrTx/>
        <a:buSzTx/>
        <a:buFontTx/>
        <a:buNone/>
        <a:tabLst/>
        <a:defRPr sz="7200" b="0" i="0" u="none" strike="noStrike" cap="all" spc="0" baseline="0">
          <a:solidFill>
            <a:srgbClr val="535353"/>
          </a:solidFill>
          <a:uFillTx/>
          <a:latin typeface="+mn-lt"/>
          <a:ea typeface="+mn-ea"/>
          <a:cs typeface="+mn-cs"/>
          <a:sym typeface="Gill Sans Light"/>
        </a:defRPr>
      </a:lvl9pPr>
    </p:titleStyle>
    <p:bodyStyle>
      <a:lvl1pPr marL="431800" marR="0" indent="-431800" algn="l" defTabSz="584200" rtl="0" latinLnBrk="0">
        <a:lnSpc>
          <a:spcPct val="100000"/>
        </a:lnSpc>
        <a:spcBef>
          <a:spcPts val="3800"/>
        </a:spcBef>
        <a:spcAft>
          <a:spcPts val="0"/>
        </a:spcAft>
        <a:buClrTx/>
        <a:buSzPct val="82000"/>
        <a:buFontTx/>
        <a:buChar char="•"/>
        <a:tabLst/>
        <a:defRPr sz="3800" b="0" i="0" u="none" strike="noStrike" cap="none" spc="0" baseline="0">
          <a:solidFill>
            <a:srgbClr val="535353"/>
          </a:solidFill>
          <a:uFillTx/>
          <a:latin typeface="+mn-lt"/>
          <a:ea typeface="+mn-ea"/>
          <a:cs typeface="+mn-cs"/>
          <a:sym typeface="Gill Sans Light"/>
        </a:defRPr>
      </a:lvl1pPr>
      <a:lvl2pPr marL="863600" marR="0" indent="-431800" algn="l" defTabSz="584200" rtl="0" latinLnBrk="0">
        <a:lnSpc>
          <a:spcPct val="100000"/>
        </a:lnSpc>
        <a:spcBef>
          <a:spcPts val="3800"/>
        </a:spcBef>
        <a:spcAft>
          <a:spcPts val="0"/>
        </a:spcAft>
        <a:buClrTx/>
        <a:buSzPct val="82000"/>
        <a:buFontTx/>
        <a:buChar char="•"/>
        <a:tabLst/>
        <a:defRPr sz="3800" b="0" i="0" u="none" strike="noStrike" cap="none" spc="0" baseline="0">
          <a:solidFill>
            <a:srgbClr val="535353"/>
          </a:solidFill>
          <a:uFillTx/>
          <a:latin typeface="+mn-lt"/>
          <a:ea typeface="+mn-ea"/>
          <a:cs typeface="+mn-cs"/>
          <a:sym typeface="Gill Sans Light"/>
        </a:defRPr>
      </a:lvl2pPr>
      <a:lvl3pPr marL="1295400" marR="0" indent="-431800" algn="l" defTabSz="584200" rtl="0" latinLnBrk="0">
        <a:lnSpc>
          <a:spcPct val="100000"/>
        </a:lnSpc>
        <a:spcBef>
          <a:spcPts val="3800"/>
        </a:spcBef>
        <a:spcAft>
          <a:spcPts val="0"/>
        </a:spcAft>
        <a:buClrTx/>
        <a:buSzPct val="82000"/>
        <a:buFontTx/>
        <a:buChar char="•"/>
        <a:tabLst/>
        <a:defRPr sz="3800" b="0" i="0" u="none" strike="noStrike" cap="none" spc="0" baseline="0">
          <a:solidFill>
            <a:srgbClr val="535353"/>
          </a:solidFill>
          <a:uFillTx/>
          <a:latin typeface="+mn-lt"/>
          <a:ea typeface="+mn-ea"/>
          <a:cs typeface="+mn-cs"/>
          <a:sym typeface="Gill Sans Light"/>
        </a:defRPr>
      </a:lvl3pPr>
      <a:lvl4pPr marL="1727200" marR="0" indent="-431800" algn="l" defTabSz="584200" rtl="0" latinLnBrk="0">
        <a:lnSpc>
          <a:spcPct val="100000"/>
        </a:lnSpc>
        <a:spcBef>
          <a:spcPts val="3800"/>
        </a:spcBef>
        <a:spcAft>
          <a:spcPts val="0"/>
        </a:spcAft>
        <a:buClrTx/>
        <a:buSzPct val="82000"/>
        <a:buFontTx/>
        <a:buChar char="•"/>
        <a:tabLst/>
        <a:defRPr sz="3800" b="0" i="0" u="none" strike="noStrike" cap="none" spc="0" baseline="0">
          <a:solidFill>
            <a:srgbClr val="535353"/>
          </a:solidFill>
          <a:uFillTx/>
          <a:latin typeface="+mn-lt"/>
          <a:ea typeface="+mn-ea"/>
          <a:cs typeface="+mn-cs"/>
          <a:sym typeface="Gill Sans Light"/>
        </a:defRPr>
      </a:lvl4pPr>
      <a:lvl5pPr marL="2159000" marR="0" indent="-431800" algn="l" defTabSz="584200" rtl="0" latinLnBrk="0">
        <a:lnSpc>
          <a:spcPct val="100000"/>
        </a:lnSpc>
        <a:spcBef>
          <a:spcPts val="3800"/>
        </a:spcBef>
        <a:spcAft>
          <a:spcPts val="0"/>
        </a:spcAft>
        <a:buClrTx/>
        <a:buSzPct val="82000"/>
        <a:buFontTx/>
        <a:buChar char="•"/>
        <a:tabLst/>
        <a:defRPr sz="3800" b="0" i="0" u="none" strike="noStrike" cap="none" spc="0" baseline="0">
          <a:solidFill>
            <a:srgbClr val="535353"/>
          </a:solidFill>
          <a:uFillTx/>
          <a:latin typeface="+mn-lt"/>
          <a:ea typeface="+mn-ea"/>
          <a:cs typeface="+mn-cs"/>
          <a:sym typeface="Gill Sans Light"/>
        </a:defRPr>
      </a:lvl5pPr>
      <a:lvl6pPr marL="2590800" marR="0" indent="-431800" algn="l" defTabSz="584200" rtl="0" latinLnBrk="0">
        <a:lnSpc>
          <a:spcPct val="100000"/>
        </a:lnSpc>
        <a:spcBef>
          <a:spcPts val="3800"/>
        </a:spcBef>
        <a:spcAft>
          <a:spcPts val="0"/>
        </a:spcAft>
        <a:buClrTx/>
        <a:buSzPct val="82000"/>
        <a:buFontTx/>
        <a:buChar char="•"/>
        <a:tabLst/>
        <a:defRPr sz="3800" b="0" i="0" u="none" strike="noStrike" cap="none" spc="0" baseline="0">
          <a:solidFill>
            <a:srgbClr val="535353"/>
          </a:solidFill>
          <a:uFillTx/>
          <a:latin typeface="+mn-lt"/>
          <a:ea typeface="+mn-ea"/>
          <a:cs typeface="+mn-cs"/>
          <a:sym typeface="Gill Sans Light"/>
        </a:defRPr>
      </a:lvl6pPr>
      <a:lvl7pPr marL="3022600" marR="0" indent="-431800" algn="l" defTabSz="584200" rtl="0" latinLnBrk="0">
        <a:lnSpc>
          <a:spcPct val="100000"/>
        </a:lnSpc>
        <a:spcBef>
          <a:spcPts val="3800"/>
        </a:spcBef>
        <a:spcAft>
          <a:spcPts val="0"/>
        </a:spcAft>
        <a:buClrTx/>
        <a:buSzPct val="82000"/>
        <a:buFontTx/>
        <a:buChar char="•"/>
        <a:tabLst/>
        <a:defRPr sz="3800" b="0" i="0" u="none" strike="noStrike" cap="none" spc="0" baseline="0">
          <a:solidFill>
            <a:srgbClr val="535353"/>
          </a:solidFill>
          <a:uFillTx/>
          <a:latin typeface="+mn-lt"/>
          <a:ea typeface="+mn-ea"/>
          <a:cs typeface="+mn-cs"/>
          <a:sym typeface="Gill Sans Light"/>
        </a:defRPr>
      </a:lvl7pPr>
      <a:lvl8pPr marL="3454400" marR="0" indent="-431800" algn="l" defTabSz="584200" rtl="0" latinLnBrk="0">
        <a:lnSpc>
          <a:spcPct val="100000"/>
        </a:lnSpc>
        <a:spcBef>
          <a:spcPts val="3800"/>
        </a:spcBef>
        <a:spcAft>
          <a:spcPts val="0"/>
        </a:spcAft>
        <a:buClrTx/>
        <a:buSzPct val="82000"/>
        <a:buFontTx/>
        <a:buChar char="•"/>
        <a:tabLst/>
        <a:defRPr sz="3800" b="0" i="0" u="none" strike="noStrike" cap="none" spc="0" baseline="0">
          <a:solidFill>
            <a:srgbClr val="535353"/>
          </a:solidFill>
          <a:uFillTx/>
          <a:latin typeface="+mn-lt"/>
          <a:ea typeface="+mn-ea"/>
          <a:cs typeface="+mn-cs"/>
          <a:sym typeface="Gill Sans Light"/>
        </a:defRPr>
      </a:lvl8pPr>
      <a:lvl9pPr marL="3886200" marR="0" indent="-431800" algn="l" defTabSz="584200" rtl="0" latinLnBrk="0">
        <a:lnSpc>
          <a:spcPct val="100000"/>
        </a:lnSpc>
        <a:spcBef>
          <a:spcPts val="3800"/>
        </a:spcBef>
        <a:spcAft>
          <a:spcPts val="0"/>
        </a:spcAft>
        <a:buClrTx/>
        <a:buSzPct val="82000"/>
        <a:buFontTx/>
        <a:buChar char="•"/>
        <a:tabLst/>
        <a:defRPr sz="3800" b="0" i="0" u="none" strike="noStrike" cap="none" spc="0" baseline="0">
          <a:solidFill>
            <a:srgbClr val="535353"/>
          </a:solidFill>
          <a:uFillTx/>
          <a:latin typeface="+mn-lt"/>
          <a:ea typeface="+mn-ea"/>
          <a:cs typeface="+mn-cs"/>
          <a:sym typeface="Gill Sans Light"/>
        </a:defRPr>
      </a:lvl9pPr>
    </p:bodyStyle>
    <p:otherStyle>
      <a:lvl1pPr marL="0" marR="0" indent="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ill Sans Light"/>
        </a:defRPr>
      </a:lvl1pPr>
      <a:lvl2pPr marL="0" marR="0" indent="22860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ill Sans Light"/>
        </a:defRPr>
      </a:lvl2pPr>
      <a:lvl3pPr marL="0" marR="0" indent="45720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ill Sans Light"/>
        </a:defRPr>
      </a:lvl3pPr>
      <a:lvl4pPr marL="0" marR="0" indent="68580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ill Sans Light"/>
        </a:defRPr>
      </a:lvl4pPr>
      <a:lvl5pPr marL="0" marR="0" indent="91440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ill Sans Light"/>
        </a:defRPr>
      </a:lvl5pPr>
      <a:lvl6pPr marL="0" marR="0" indent="114300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ill Sans Light"/>
        </a:defRPr>
      </a:lvl6pPr>
      <a:lvl7pPr marL="0" marR="0" indent="137160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ill Sans Light"/>
        </a:defRPr>
      </a:lvl7pPr>
      <a:lvl8pPr marL="0" marR="0" indent="160020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ill Sans Light"/>
        </a:defRPr>
      </a:lvl8pPr>
      <a:lvl9pPr marL="0" marR="0" indent="182880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Gill Sans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recipes &amp; nutrition advice"/>
          <p:cNvSpPr txBox="1">
            <a:spLocks noGrp="1"/>
          </p:cNvSpPr>
          <p:nvPr>
            <p:ph type="ctrTitle"/>
          </p:nvPr>
        </p:nvSpPr>
        <p:spPr>
          <a:prstGeom prst="rect">
            <a:avLst/>
          </a:prstGeom>
        </p:spPr>
        <p:txBody>
          <a:bodyPr/>
          <a:lstStyle/>
          <a:p>
            <a:r>
              <a:t>recipes &amp; nutrition advice</a:t>
            </a:r>
          </a:p>
        </p:txBody>
      </p:sp>
      <p:sp>
        <p:nvSpPr>
          <p:cNvPr id="120" name="from Bex Ward of Balanced Nutrition"/>
          <p:cNvSpPr txBox="1">
            <a:spLocks noGrp="1"/>
          </p:cNvSpPr>
          <p:nvPr>
            <p:ph type="subTitle" sz="quarter" idx="1"/>
          </p:nvPr>
        </p:nvSpPr>
        <p:spPr>
          <a:prstGeom prst="rect">
            <a:avLst/>
          </a:prstGeom>
        </p:spPr>
        <p:txBody>
          <a:bodyPr/>
          <a:lstStyle/>
          <a:p>
            <a:r>
              <a:t>from Bex Ward of Balanced Nutrition</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hicken fajita tray bake"/>
          <p:cNvSpPr txBox="1">
            <a:spLocks noGrp="1"/>
          </p:cNvSpPr>
          <p:nvPr>
            <p:ph type="title"/>
          </p:nvPr>
        </p:nvSpPr>
        <p:spPr>
          <a:prstGeom prst="rect">
            <a:avLst/>
          </a:prstGeom>
        </p:spPr>
        <p:txBody>
          <a:bodyPr/>
          <a:lstStyle/>
          <a:p>
            <a:r>
              <a:t>chicken fajita tray bake</a:t>
            </a:r>
          </a:p>
        </p:txBody>
      </p:sp>
      <p:sp>
        <p:nvSpPr>
          <p:cNvPr id="147" name="Makes 5 portions…"/>
          <p:cNvSpPr txBox="1">
            <a:spLocks noGrp="1"/>
          </p:cNvSpPr>
          <p:nvPr>
            <p:ph type="body" sz="half" idx="1"/>
          </p:nvPr>
        </p:nvSpPr>
        <p:spPr>
          <a:xfrm>
            <a:off x="355600" y="2724150"/>
            <a:ext cx="5892800" cy="6821505"/>
          </a:xfrm>
          <a:prstGeom prst="rect">
            <a:avLst/>
          </a:prstGeom>
        </p:spPr>
        <p:txBody>
          <a:bodyPr/>
          <a:lstStyle/>
          <a:p>
            <a:pPr marL="0" indent="0" defTabSz="233679">
              <a:spcBef>
                <a:spcPts val="1500"/>
              </a:spcBef>
              <a:buSzTx/>
              <a:buNone/>
              <a:defRPr sz="1480" i="1">
                <a:latin typeface="Gill Sans"/>
                <a:ea typeface="Gill Sans"/>
                <a:cs typeface="Gill Sans"/>
                <a:sym typeface="Gill Sans"/>
              </a:defRPr>
            </a:pPr>
            <a:r>
              <a:t>Makes 5 portions</a:t>
            </a:r>
          </a:p>
          <a:p>
            <a:pPr marL="0" indent="0" defTabSz="233679">
              <a:spcBef>
                <a:spcPts val="1500"/>
              </a:spcBef>
              <a:buSzTx/>
              <a:buNone/>
              <a:defRPr sz="1480"/>
            </a:pPr>
            <a:r>
              <a:t>Ingredients:</a:t>
            </a:r>
          </a:p>
          <a:p>
            <a:pPr marL="0" indent="0" defTabSz="233679">
              <a:spcBef>
                <a:spcPts val="1500"/>
              </a:spcBef>
              <a:buSzTx/>
              <a:buNone/>
              <a:defRPr sz="1480"/>
            </a:pPr>
            <a:r>
              <a:t>400g mixed peppers</a:t>
            </a:r>
          </a:p>
          <a:p>
            <a:pPr marL="0" indent="0" defTabSz="233679">
              <a:spcBef>
                <a:spcPts val="1500"/>
              </a:spcBef>
              <a:buSzTx/>
              <a:buNone/>
              <a:defRPr sz="1480"/>
            </a:pPr>
            <a:r>
              <a:t>450g onions</a:t>
            </a:r>
          </a:p>
          <a:p>
            <a:pPr marL="0" indent="0" defTabSz="233679">
              <a:spcBef>
                <a:spcPts val="1500"/>
              </a:spcBef>
              <a:buSzTx/>
              <a:buNone/>
              <a:defRPr sz="1480"/>
            </a:pPr>
            <a:r>
              <a:t>2 tbsp olive oil</a:t>
            </a:r>
          </a:p>
          <a:p>
            <a:pPr marL="0" indent="0" defTabSz="233679">
              <a:spcBef>
                <a:spcPts val="1500"/>
              </a:spcBef>
              <a:buSzTx/>
              <a:buNone/>
              <a:defRPr sz="1480"/>
            </a:pPr>
            <a:r>
              <a:t>2 tbsp cajun spice mix</a:t>
            </a:r>
          </a:p>
          <a:p>
            <a:pPr marL="0" indent="0" defTabSz="233679">
              <a:spcBef>
                <a:spcPts val="1500"/>
              </a:spcBef>
              <a:buSzTx/>
              <a:buNone/>
              <a:defRPr sz="1480"/>
            </a:pPr>
            <a:r>
              <a:t>350g cherry tomatoes</a:t>
            </a:r>
          </a:p>
          <a:p>
            <a:pPr marL="0" indent="0" defTabSz="233679">
              <a:spcBef>
                <a:spcPts val="1500"/>
              </a:spcBef>
              <a:buSzTx/>
              <a:buNone/>
              <a:defRPr sz="1480"/>
            </a:pPr>
            <a:r>
              <a:t>750g chicken breast</a:t>
            </a:r>
          </a:p>
          <a:p>
            <a:pPr marL="0" indent="0" defTabSz="233679">
              <a:spcBef>
                <a:spcPts val="1500"/>
              </a:spcBef>
              <a:buSzTx/>
              <a:buNone/>
              <a:defRPr sz="1480"/>
            </a:pPr>
            <a:r>
              <a:t>Method:</a:t>
            </a:r>
          </a:p>
          <a:p>
            <a:pPr marL="0" indent="0" defTabSz="233679">
              <a:spcBef>
                <a:spcPts val="1500"/>
              </a:spcBef>
              <a:buSzTx/>
              <a:buNone/>
              <a:defRPr sz="1480"/>
            </a:pPr>
            <a:r>
              <a:t>pre-heat oven to 180 degrees celsius</a:t>
            </a:r>
          </a:p>
          <a:p>
            <a:pPr marL="0" indent="0" defTabSz="233679">
              <a:spcBef>
                <a:spcPts val="1500"/>
              </a:spcBef>
              <a:buSzTx/>
              <a:buNone/>
              <a:defRPr sz="1480"/>
            </a:pPr>
            <a:r>
              <a:t>slice onions, peppers and cut the chicken into 1.5cm wide strips</a:t>
            </a:r>
          </a:p>
          <a:p>
            <a:pPr marL="0" indent="0" defTabSz="233679">
              <a:spcBef>
                <a:spcPts val="1500"/>
              </a:spcBef>
              <a:buSzTx/>
              <a:buNone/>
              <a:defRPr sz="1480"/>
            </a:pPr>
            <a:r>
              <a:t>lay everything on a foil-lined baking tray with the tomatoes and drizzle with the oil and sprinkle the cajun space on top</a:t>
            </a:r>
          </a:p>
          <a:p>
            <a:pPr marL="0" indent="0" defTabSz="233679">
              <a:spcBef>
                <a:spcPts val="1500"/>
              </a:spcBef>
              <a:buSzTx/>
              <a:buNone/>
              <a:defRPr sz="1480"/>
            </a:pPr>
            <a:r>
              <a:t>mix all the ingredients gently to ensure even coating</a:t>
            </a:r>
          </a:p>
          <a:p>
            <a:pPr marL="0" indent="0" defTabSz="233679">
              <a:spcBef>
                <a:spcPts val="1500"/>
              </a:spcBef>
              <a:buSzTx/>
              <a:buNone/>
              <a:defRPr sz="1480"/>
            </a:pPr>
            <a:r>
              <a:t>bake in the oven for 20 mins or until chicken is cooked through</a:t>
            </a:r>
          </a:p>
          <a:p>
            <a:pPr marL="0" indent="0" defTabSz="233679">
              <a:spcBef>
                <a:spcPts val="1500"/>
              </a:spcBef>
              <a:buSzTx/>
              <a:buNone/>
              <a:defRPr sz="1480"/>
            </a:pPr>
            <a:r>
              <a:t>Nutrition profile per portion: 270 kcal, 12.g carbohydrates, 36.8g protein, 8.2g fat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ausage &amp; red lentil casserole"/>
          <p:cNvSpPr txBox="1">
            <a:spLocks noGrp="1"/>
          </p:cNvSpPr>
          <p:nvPr>
            <p:ph type="title"/>
          </p:nvPr>
        </p:nvSpPr>
        <p:spPr>
          <a:prstGeom prst="rect">
            <a:avLst/>
          </a:prstGeom>
        </p:spPr>
        <p:txBody>
          <a:bodyPr/>
          <a:lstStyle/>
          <a:p>
            <a:pPr lvl="1"/>
            <a:r>
              <a:t>Sausage &amp; red lentil casserole </a:t>
            </a:r>
          </a:p>
        </p:txBody>
      </p:sp>
      <p:sp>
        <p:nvSpPr>
          <p:cNvPr id="150" name="Makes 4 portions…"/>
          <p:cNvSpPr txBox="1">
            <a:spLocks noGrp="1"/>
          </p:cNvSpPr>
          <p:nvPr>
            <p:ph type="body" idx="1"/>
          </p:nvPr>
        </p:nvSpPr>
        <p:spPr>
          <a:xfrm>
            <a:off x="337249" y="2284701"/>
            <a:ext cx="9487720" cy="7365491"/>
          </a:xfrm>
          <a:prstGeom prst="rect">
            <a:avLst/>
          </a:prstGeom>
        </p:spPr>
        <p:txBody>
          <a:bodyPr/>
          <a:lstStyle/>
          <a:p>
            <a:pPr marL="0" indent="0" defTabSz="233679">
              <a:spcBef>
                <a:spcPts val="1500"/>
              </a:spcBef>
              <a:buSzTx/>
              <a:buNone/>
              <a:defRPr sz="1520" i="1">
                <a:latin typeface="Gill Sans"/>
                <a:ea typeface="Gill Sans"/>
                <a:cs typeface="Gill Sans"/>
                <a:sym typeface="Gill Sans"/>
              </a:defRPr>
            </a:pPr>
            <a:r>
              <a:t>Makes 4 portions</a:t>
            </a:r>
          </a:p>
          <a:p>
            <a:pPr marL="0" indent="0" defTabSz="233679">
              <a:spcBef>
                <a:spcPts val="1500"/>
              </a:spcBef>
              <a:buSzTx/>
              <a:buNone/>
              <a:defRPr sz="1520"/>
            </a:pPr>
            <a:r>
              <a:t>Ingredients:</a:t>
            </a:r>
          </a:p>
          <a:p>
            <a:pPr marL="0" indent="0" defTabSz="233679">
              <a:spcBef>
                <a:spcPts val="1500"/>
              </a:spcBef>
              <a:buSzTx/>
              <a:buNone/>
              <a:defRPr sz="1520"/>
            </a:pPr>
            <a:r>
              <a:t>1 tbsp olive oil</a:t>
            </a:r>
          </a:p>
          <a:p>
            <a:pPr marL="0" indent="0" defTabSz="233679">
              <a:spcBef>
                <a:spcPts val="1500"/>
              </a:spcBef>
              <a:buSzTx/>
              <a:buNone/>
              <a:defRPr sz="1520"/>
            </a:pPr>
            <a:r>
              <a:t>8 pork sausages</a:t>
            </a:r>
          </a:p>
          <a:p>
            <a:pPr marL="0" indent="0" defTabSz="233679">
              <a:spcBef>
                <a:spcPts val="1500"/>
              </a:spcBef>
              <a:buSzTx/>
              <a:buNone/>
              <a:defRPr sz="1520"/>
            </a:pPr>
            <a:r>
              <a:t>2 large onions, sliced</a:t>
            </a:r>
          </a:p>
          <a:p>
            <a:pPr marL="0" indent="0" defTabSz="233679">
              <a:spcBef>
                <a:spcPts val="1500"/>
              </a:spcBef>
              <a:buSzTx/>
              <a:buNone/>
              <a:defRPr sz="1520"/>
            </a:pPr>
            <a:r>
              <a:t>1 clove of garlic, chopped</a:t>
            </a:r>
          </a:p>
          <a:p>
            <a:pPr marL="0" indent="0" defTabSz="233679">
              <a:spcBef>
                <a:spcPts val="1500"/>
              </a:spcBef>
              <a:buSzTx/>
              <a:buNone/>
              <a:defRPr sz="1520"/>
            </a:pPr>
            <a:r>
              <a:t>125g red lentils, rinsed</a:t>
            </a:r>
          </a:p>
          <a:p>
            <a:pPr marL="0" indent="0" defTabSz="233679">
              <a:spcBef>
                <a:spcPts val="1500"/>
              </a:spcBef>
              <a:buSzTx/>
              <a:buNone/>
              <a:defRPr sz="1520"/>
            </a:pPr>
            <a:r>
              <a:t>600ml chicken or vegetable stock</a:t>
            </a:r>
          </a:p>
          <a:p>
            <a:pPr marL="0" indent="0" defTabSz="233679">
              <a:spcBef>
                <a:spcPts val="1500"/>
              </a:spcBef>
              <a:buSzTx/>
              <a:buNone/>
              <a:defRPr sz="1520"/>
            </a:pPr>
            <a:r>
              <a:t>400g can of chopped tomatoes</a:t>
            </a:r>
          </a:p>
          <a:p>
            <a:pPr marL="0" indent="0" defTabSz="233679">
              <a:spcBef>
                <a:spcPts val="1500"/>
              </a:spcBef>
              <a:buSzTx/>
              <a:buNone/>
              <a:defRPr sz="1520"/>
            </a:pPr>
            <a:r>
              <a:t>1 tbsp tomato puree</a:t>
            </a:r>
          </a:p>
          <a:p>
            <a:pPr marL="0" indent="0" defTabSz="233679">
              <a:spcBef>
                <a:spcPts val="1500"/>
              </a:spcBef>
              <a:buSzTx/>
              <a:buNone/>
              <a:defRPr sz="1520"/>
            </a:pPr>
            <a:r>
              <a:t>1 tsp dried mixed herbs or 1tbsp fresh herbs (optional)</a:t>
            </a:r>
          </a:p>
          <a:p>
            <a:pPr marL="0" indent="0" defTabSz="233679">
              <a:spcBef>
                <a:spcPts val="1500"/>
              </a:spcBef>
              <a:buSzTx/>
              <a:buNone/>
              <a:defRPr sz="1520"/>
            </a:pPr>
            <a:r>
              <a:t>salt &amp; pepper to season</a:t>
            </a:r>
          </a:p>
          <a:p>
            <a:pPr marL="0" indent="0" defTabSz="233679">
              <a:spcBef>
                <a:spcPts val="1500"/>
              </a:spcBef>
              <a:buSzTx/>
              <a:buNone/>
              <a:defRPr sz="1520"/>
            </a:pPr>
            <a:r>
              <a:t>Method:</a:t>
            </a:r>
          </a:p>
          <a:p>
            <a:pPr marL="0" indent="0" defTabSz="233679">
              <a:spcBef>
                <a:spcPts val="1500"/>
              </a:spcBef>
              <a:buSzTx/>
              <a:buNone/>
              <a:defRPr sz="1520"/>
            </a:pPr>
            <a:r>
              <a:t>Heat the oil in a frying pan and fry the sausages until browned on all sides and transfer to a casserole or large saucepan. Reduce heat and add onions to the frying pan. Fry until softened, stir in the garlic and add to the sausages.Add the lentils, stock, tomatoes, tomato puree and herbs. Bring to the boil and season with salt &amp; pepper. Reduce the heat, cover and simmer for 40 minutes</a:t>
            </a:r>
          </a:p>
          <a:p>
            <a:pPr marL="0" indent="0" defTabSz="233679">
              <a:spcBef>
                <a:spcPts val="1500"/>
              </a:spcBef>
              <a:buSzTx/>
              <a:buNone/>
              <a:defRPr sz="1520"/>
            </a:pPr>
            <a:r>
              <a:t>Nutrition profile per portion: 500 kcal, 33.g carbohydrates, 29 protein, 31 fat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Chicken, broccoli &amp; quinoa casserole"/>
          <p:cNvSpPr txBox="1">
            <a:spLocks noGrp="1"/>
          </p:cNvSpPr>
          <p:nvPr>
            <p:ph type="title"/>
          </p:nvPr>
        </p:nvSpPr>
        <p:spPr>
          <a:prstGeom prst="rect">
            <a:avLst/>
          </a:prstGeom>
        </p:spPr>
        <p:txBody>
          <a:bodyPr/>
          <a:lstStyle/>
          <a:p>
            <a:r>
              <a:t>Chicken, broccoli &amp; quinoa casserole</a:t>
            </a:r>
          </a:p>
        </p:txBody>
      </p:sp>
      <p:sp>
        <p:nvSpPr>
          <p:cNvPr id="153" name="Makes 6 portions…"/>
          <p:cNvSpPr txBox="1">
            <a:spLocks noGrp="1"/>
          </p:cNvSpPr>
          <p:nvPr>
            <p:ph type="body" idx="1"/>
          </p:nvPr>
        </p:nvSpPr>
        <p:spPr>
          <a:xfrm>
            <a:off x="355600" y="2491400"/>
            <a:ext cx="12293600" cy="7174454"/>
          </a:xfrm>
          <a:prstGeom prst="rect">
            <a:avLst/>
          </a:prstGeom>
        </p:spPr>
        <p:txBody>
          <a:bodyPr/>
          <a:lstStyle/>
          <a:p>
            <a:pPr marL="0" indent="0" defTabSz="245363">
              <a:spcBef>
                <a:spcPts val="1500"/>
              </a:spcBef>
              <a:buSzTx/>
              <a:buNone/>
              <a:defRPr sz="1386" i="1">
                <a:latin typeface="Gill Sans"/>
                <a:ea typeface="Gill Sans"/>
                <a:cs typeface="Gill Sans"/>
                <a:sym typeface="Gill Sans"/>
              </a:defRPr>
            </a:pPr>
            <a:r>
              <a:t>Makes 6 portions</a:t>
            </a:r>
          </a:p>
          <a:p>
            <a:pPr marL="0" indent="0" defTabSz="245363">
              <a:spcBef>
                <a:spcPts val="1500"/>
              </a:spcBef>
              <a:buSzTx/>
              <a:buNone/>
              <a:defRPr sz="1386"/>
            </a:pPr>
            <a:r>
              <a:t>Ingredients:</a:t>
            </a:r>
          </a:p>
          <a:p>
            <a:pPr marL="0" indent="0" defTabSz="245363">
              <a:spcBef>
                <a:spcPts val="1500"/>
              </a:spcBef>
              <a:buSzTx/>
              <a:buNone/>
              <a:defRPr sz="1386"/>
            </a:pPr>
            <a:r>
              <a:t>475ml chicken stock</a:t>
            </a:r>
          </a:p>
          <a:p>
            <a:pPr marL="0" indent="0" defTabSz="245363">
              <a:spcBef>
                <a:spcPts val="1500"/>
              </a:spcBef>
              <a:buSzTx/>
              <a:buNone/>
              <a:defRPr sz="1386"/>
            </a:pPr>
            <a:r>
              <a:t>230ml milk</a:t>
            </a:r>
          </a:p>
          <a:p>
            <a:pPr marL="0" indent="0" defTabSz="245363">
              <a:spcBef>
                <a:spcPts val="1500"/>
              </a:spcBef>
              <a:buSzTx/>
              <a:buNone/>
              <a:defRPr sz="1386"/>
            </a:pPr>
            <a:r>
              <a:t>70g plain flour</a:t>
            </a:r>
          </a:p>
          <a:p>
            <a:pPr marL="0" indent="0" defTabSz="245363">
              <a:spcBef>
                <a:spcPts val="1500"/>
              </a:spcBef>
              <a:buSzTx/>
              <a:buNone/>
              <a:defRPr sz="1386"/>
            </a:pPr>
            <a:r>
              <a:t>230ml water, divided</a:t>
            </a:r>
          </a:p>
          <a:p>
            <a:pPr marL="0" indent="0" defTabSz="245363">
              <a:spcBef>
                <a:spcPts val="1500"/>
              </a:spcBef>
              <a:buSzTx/>
              <a:buNone/>
              <a:defRPr sz="1386"/>
            </a:pPr>
            <a:r>
              <a:t>185g uncooked quinoa, rinsed</a:t>
            </a:r>
          </a:p>
          <a:p>
            <a:pPr marL="0" indent="0" defTabSz="245363">
              <a:spcBef>
                <a:spcPts val="1500"/>
              </a:spcBef>
              <a:buSzTx/>
              <a:buNone/>
              <a:defRPr sz="1386"/>
            </a:pPr>
            <a:r>
              <a:t>3 rashers of bacon</a:t>
            </a:r>
          </a:p>
          <a:p>
            <a:pPr marL="0" indent="0" defTabSz="245363">
              <a:spcBef>
                <a:spcPts val="1500"/>
              </a:spcBef>
              <a:buSzTx/>
              <a:buNone/>
              <a:defRPr sz="1386"/>
            </a:pPr>
            <a:r>
              <a:t>450g chicken breast, sliced into thin strips</a:t>
            </a:r>
          </a:p>
          <a:p>
            <a:pPr marL="0" indent="0" defTabSz="245363">
              <a:spcBef>
                <a:spcPts val="1500"/>
              </a:spcBef>
              <a:buSzTx/>
              <a:buNone/>
              <a:defRPr sz="1386"/>
            </a:pPr>
            <a:r>
              <a:t>50g grated cheese (cheddar or gruyere)</a:t>
            </a:r>
          </a:p>
          <a:p>
            <a:pPr marL="0" indent="0" defTabSz="245363">
              <a:spcBef>
                <a:spcPts val="1500"/>
              </a:spcBef>
              <a:buSzTx/>
              <a:buNone/>
              <a:defRPr sz="1386"/>
            </a:pPr>
            <a:r>
              <a:t>525g broccoli cut into florets</a:t>
            </a:r>
          </a:p>
          <a:p>
            <a:pPr marL="0" indent="0" defTabSz="245363">
              <a:spcBef>
                <a:spcPts val="1500"/>
              </a:spcBef>
              <a:buSzTx/>
              <a:buNone/>
              <a:defRPr sz="1386"/>
            </a:pPr>
            <a:r>
              <a:t>2 tsp chicken seasoning powder</a:t>
            </a:r>
          </a:p>
          <a:p>
            <a:pPr marL="0" indent="0" defTabSz="245363">
              <a:spcBef>
                <a:spcPts val="1500"/>
              </a:spcBef>
              <a:buSzTx/>
              <a:buNone/>
              <a:defRPr sz="1512"/>
            </a:pPr>
            <a:r>
              <a:t>Method:</a:t>
            </a:r>
          </a:p>
          <a:p>
            <a:pPr marL="0" indent="0" defTabSz="245363">
              <a:spcBef>
                <a:spcPts val="1500"/>
              </a:spcBef>
              <a:buSzTx/>
              <a:buNone/>
              <a:defRPr sz="1512"/>
            </a:pPr>
            <a:r>
              <a:t>Preheat the oven to 200 celsius and grease a 9x13 inch baking tray. Bring the chicken stock and 1/2 the milk to a low boil in a saucepan.  Whisk the other 1/2 milk with the seasoning and flour in a bowl then add to the boiling stock.. Keep stirring as it thickens to a sauce. In a large bowl, mix the sauce with half the water, quinoa, bacon and stir. Pour mixture in to the baking dish. Lay the chicken strips over the top of the quinoa mixture, sprinkle with seasoning. Bake uncovered for 30 minutes. While the casserole is in the oven, boil the broccoli for 1 minutes until bright green then run under cold water and set aside. Remove the casserole and stir the mixture to check if the chicken and quinoa are cooked. Bake for an extra 10-15 mins if needed. Add the broccoli and a little water until the consistency is creamy and smooth. Top with the cheese and bake for 5 mins.</a:t>
            </a:r>
          </a:p>
          <a:p>
            <a:pPr marL="0" indent="0" defTabSz="245363">
              <a:spcBef>
                <a:spcPts val="1500"/>
              </a:spcBef>
              <a:buSzTx/>
              <a:buNone/>
              <a:defRPr sz="1595"/>
            </a:pPr>
            <a:r>
              <a:t>Nutrition profile per portion: 317 kcal, 32.5.g carbohydrates, 28.6 protein, 7.9 fat</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low cooker chicken &amp; chorizo stew"/>
          <p:cNvSpPr txBox="1">
            <a:spLocks noGrp="1"/>
          </p:cNvSpPr>
          <p:nvPr>
            <p:ph type="title"/>
          </p:nvPr>
        </p:nvSpPr>
        <p:spPr>
          <a:prstGeom prst="rect">
            <a:avLst/>
          </a:prstGeom>
        </p:spPr>
        <p:txBody>
          <a:bodyPr/>
          <a:lstStyle/>
          <a:p>
            <a:r>
              <a:t>slow cooker chicken &amp; chorizo stew</a:t>
            </a:r>
          </a:p>
        </p:txBody>
      </p:sp>
      <p:sp>
        <p:nvSpPr>
          <p:cNvPr id="156" name="Makes 4 portions…"/>
          <p:cNvSpPr txBox="1">
            <a:spLocks noGrp="1"/>
          </p:cNvSpPr>
          <p:nvPr>
            <p:ph type="body" sz="half" idx="1"/>
          </p:nvPr>
        </p:nvSpPr>
        <p:spPr>
          <a:xfrm>
            <a:off x="355600" y="2730500"/>
            <a:ext cx="5892800" cy="6811234"/>
          </a:xfrm>
          <a:prstGeom prst="rect">
            <a:avLst/>
          </a:prstGeom>
        </p:spPr>
        <p:txBody>
          <a:bodyPr/>
          <a:lstStyle/>
          <a:p>
            <a:pPr marL="0" indent="0" defTabSz="233679">
              <a:spcBef>
                <a:spcPts val="1500"/>
              </a:spcBef>
              <a:buSzTx/>
              <a:buNone/>
              <a:defRPr sz="1520" i="1">
                <a:latin typeface="Gill Sans"/>
                <a:ea typeface="Gill Sans"/>
                <a:cs typeface="Gill Sans"/>
                <a:sym typeface="Gill Sans"/>
              </a:defRPr>
            </a:pPr>
            <a:r>
              <a:t>Makes 4 portions</a:t>
            </a:r>
          </a:p>
          <a:p>
            <a:pPr marL="0" indent="0" defTabSz="233679">
              <a:spcBef>
                <a:spcPts val="1500"/>
              </a:spcBef>
              <a:buSzTx/>
              <a:buNone/>
              <a:defRPr sz="1520"/>
            </a:pPr>
            <a:r>
              <a:t>Ingredients </a:t>
            </a:r>
          </a:p>
          <a:p>
            <a:pPr marL="0" indent="0" defTabSz="233679">
              <a:spcBef>
                <a:spcPts val="1500"/>
              </a:spcBef>
              <a:buSzTx/>
              <a:buNone/>
              <a:defRPr sz="1520"/>
            </a:pPr>
            <a:r>
              <a:t>100g chorizo ring</a:t>
            </a:r>
          </a:p>
          <a:p>
            <a:pPr marL="0" indent="0" defTabSz="233679">
              <a:spcBef>
                <a:spcPts val="1500"/>
              </a:spcBef>
              <a:buSzTx/>
              <a:buNone/>
              <a:defRPr sz="1520"/>
            </a:pPr>
            <a:r>
              <a:t>3 peppers sliced</a:t>
            </a:r>
          </a:p>
          <a:p>
            <a:pPr marL="0" indent="0" defTabSz="233679">
              <a:spcBef>
                <a:spcPts val="1500"/>
              </a:spcBef>
              <a:buSzTx/>
              <a:buNone/>
              <a:defRPr sz="1520"/>
            </a:pPr>
            <a:r>
              <a:t>400g tin chopped tomatoes</a:t>
            </a:r>
          </a:p>
          <a:p>
            <a:pPr marL="0" indent="0" defTabSz="233679">
              <a:spcBef>
                <a:spcPts val="1500"/>
              </a:spcBef>
              <a:buSzTx/>
              <a:buNone/>
              <a:defRPr sz="1520"/>
            </a:pPr>
            <a:r>
              <a:t>3 garlic cloves, minced/chopped</a:t>
            </a:r>
          </a:p>
          <a:p>
            <a:pPr marL="0" indent="0" defTabSz="233679">
              <a:spcBef>
                <a:spcPts val="1500"/>
              </a:spcBef>
              <a:buSzTx/>
              <a:buNone/>
              <a:defRPr sz="1520"/>
            </a:pPr>
            <a:r>
              <a:t>1 tbsp tomato puree</a:t>
            </a:r>
          </a:p>
          <a:p>
            <a:pPr marL="0" indent="0" defTabSz="233679">
              <a:spcBef>
                <a:spcPts val="1500"/>
              </a:spcBef>
              <a:buSzTx/>
              <a:buNone/>
              <a:defRPr sz="1520"/>
            </a:pPr>
            <a:r>
              <a:t>500g chicken thigh fillets</a:t>
            </a:r>
          </a:p>
          <a:p>
            <a:pPr marL="0" indent="0" defTabSz="233679">
              <a:spcBef>
                <a:spcPts val="1500"/>
              </a:spcBef>
              <a:buSzTx/>
              <a:buNone/>
              <a:defRPr sz="1520"/>
            </a:pPr>
            <a:r>
              <a:t>1 tbsp oregano</a:t>
            </a:r>
          </a:p>
          <a:p>
            <a:pPr marL="0" indent="0" defTabSz="233679">
              <a:spcBef>
                <a:spcPts val="1500"/>
              </a:spcBef>
              <a:buSzTx/>
              <a:buNone/>
              <a:defRPr sz="1520"/>
            </a:pPr>
            <a:r>
              <a:t>1 tsp paprika</a:t>
            </a:r>
          </a:p>
          <a:p>
            <a:pPr marL="0" indent="0" defTabSz="233679">
              <a:spcBef>
                <a:spcPts val="1500"/>
              </a:spcBef>
              <a:buSzTx/>
              <a:buNone/>
              <a:defRPr sz="1520"/>
            </a:pPr>
            <a:r>
              <a:t>1 tsp chilli flakes (optional)</a:t>
            </a:r>
          </a:p>
          <a:p>
            <a:pPr marL="0" indent="0" defTabSz="233679">
              <a:spcBef>
                <a:spcPts val="1500"/>
              </a:spcBef>
              <a:buSzTx/>
              <a:buNone/>
              <a:defRPr sz="1520"/>
            </a:pPr>
            <a:r>
              <a:t>1/2 tsp garlic powder</a:t>
            </a:r>
          </a:p>
          <a:p>
            <a:pPr marL="0" indent="0" defTabSz="233679">
              <a:spcBef>
                <a:spcPts val="1500"/>
              </a:spcBef>
              <a:buSzTx/>
              <a:buNone/>
              <a:defRPr sz="1520"/>
            </a:pPr>
            <a:r>
              <a:t>1 tsp salt</a:t>
            </a:r>
          </a:p>
          <a:p>
            <a:pPr marL="0" indent="0" defTabSz="233679">
              <a:spcBef>
                <a:spcPts val="1500"/>
              </a:spcBef>
              <a:buSzTx/>
              <a:buNone/>
              <a:defRPr sz="1520"/>
            </a:pPr>
            <a:r>
              <a:t>1/4 tsp black pepper</a:t>
            </a:r>
          </a:p>
          <a:p>
            <a:pPr marL="0" indent="0" defTabSz="233679">
              <a:spcBef>
                <a:spcPts val="1500"/>
              </a:spcBef>
              <a:buSzTx/>
              <a:buNone/>
              <a:defRPr sz="1520"/>
            </a:pPr>
            <a:r>
              <a:t>300 ml water</a:t>
            </a:r>
          </a:p>
          <a:p>
            <a:pPr marL="0" indent="0" defTabSz="233679">
              <a:spcBef>
                <a:spcPts val="1500"/>
              </a:spcBef>
              <a:buSzTx/>
              <a:buNone/>
              <a:defRPr sz="1520"/>
            </a:pPr>
            <a:r>
              <a:t>1 tbsp cornflour mixed with 2 tbsp water</a:t>
            </a:r>
          </a:p>
        </p:txBody>
      </p:sp>
      <p:sp>
        <p:nvSpPr>
          <p:cNvPr id="157" name="Method…"/>
          <p:cNvSpPr txBox="1"/>
          <p:nvPr/>
        </p:nvSpPr>
        <p:spPr>
          <a:xfrm>
            <a:off x="6565900" y="2730500"/>
            <a:ext cx="5892800" cy="6299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lnSpcReduction="10000"/>
          </a:bodyPr>
          <a:lstStyle/>
          <a:p>
            <a:pPr algn="l" defTabSz="327152">
              <a:spcBef>
                <a:spcPts val="2100"/>
              </a:spcBef>
              <a:defRPr sz="2128"/>
            </a:pPr>
            <a:r>
              <a:t>Method</a:t>
            </a:r>
          </a:p>
          <a:p>
            <a:pPr algn="l" defTabSz="327152">
              <a:spcBef>
                <a:spcPts val="2100"/>
              </a:spcBef>
              <a:defRPr sz="2128"/>
            </a:pPr>
            <a:r>
              <a:t>Remove the skin from the chorizo, chop into 1cm chunks and fry in a dry pan to release oil</a:t>
            </a:r>
          </a:p>
          <a:p>
            <a:pPr algn="l" defTabSz="327152">
              <a:spcBef>
                <a:spcPts val="2100"/>
              </a:spcBef>
              <a:defRPr sz="2128"/>
            </a:pPr>
            <a:r>
              <a:t>Add sliced peppers, tomatoes, puree, garlic and water to slow cooker and stir</a:t>
            </a:r>
          </a:p>
          <a:p>
            <a:pPr algn="l" defTabSz="327152">
              <a:spcBef>
                <a:spcPts val="2100"/>
              </a:spcBef>
              <a:defRPr sz="2128"/>
            </a:pPr>
            <a:r>
              <a:t>Sprinkle both sides of the chicken fillets with the oregano, paprika, chilli flakes, salt &amp; pepper and lay in the slow cooker </a:t>
            </a:r>
          </a:p>
          <a:p>
            <a:pPr algn="l" defTabSz="327152">
              <a:spcBef>
                <a:spcPts val="2100"/>
              </a:spcBef>
              <a:defRPr sz="2128"/>
            </a:pPr>
            <a:r>
              <a:t>Cook for 4 hours on high or 6 hours on low before removing the chicken. Shred the chicken with 2 forks before adding back into the slow cooker and stir</a:t>
            </a:r>
          </a:p>
          <a:p>
            <a:pPr algn="l" defTabSz="327152">
              <a:spcBef>
                <a:spcPts val="2100"/>
              </a:spcBef>
              <a:defRPr sz="2128"/>
            </a:pPr>
            <a:r>
              <a:t>If you want a thicker sauce, add the cornflour mix and stir through cooking for further 30 mins</a:t>
            </a:r>
          </a:p>
          <a:p>
            <a:pPr algn="l" defTabSz="327152">
              <a:spcBef>
                <a:spcPts val="2100"/>
              </a:spcBef>
              <a:defRPr sz="2128"/>
            </a:pPr>
            <a:r>
              <a:t>Nutrition profile per portion: 433 kcal, 11g carbohydrates, 28g protein, 30g fat</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oconut &amp; lime energy bites"/>
          <p:cNvSpPr txBox="1">
            <a:spLocks noGrp="1"/>
          </p:cNvSpPr>
          <p:nvPr>
            <p:ph type="title"/>
          </p:nvPr>
        </p:nvSpPr>
        <p:spPr>
          <a:prstGeom prst="rect">
            <a:avLst/>
          </a:prstGeom>
        </p:spPr>
        <p:txBody>
          <a:bodyPr/>
          <a:lstStyle/>
          <a:p>
            <a:r>
              <a:t>Coconut &amp; lime energy bites</a:t>
            </a:r>
          </a:p>
        </p:txBody>
      </p:sp>
      <p:sp>
        <p:nvSpPr>
          <p:cNvPr id="160" name="Makes 12 portions…"/>
          <p:cNvSpPr txBox="1">
            <a:spLocks noGrp="1"/>
          </p:cNvSpPr>
          <p:nvPr>
            <p:ph type="body" sz="half" idx="1"/>
          </p:nvPr>
        </p:nvSpPr>
        <p:spPr>
          <a:prstGeom prst="rect">
            <a:avLst/>
          </a:prstGeom>
        </p:spPr>
        <p:txBody>
          <a:bodyPr/>
          <a:lstStyle/>
          <a:p>
            <a:pPr marL="0" indent="0" defTabSz="262889">
              <a:spcBef>
                <a:spcPts val="1700"/>
              </a:spcBef>
              <a:buSzTx/>
              <a:buNone/>
              <a:defRPr sz="1710" i="1">
                <a:latin typeface="Gill Sans"/>
                <a:ea typeface="Gill Sans"/>
                <a:cs typeface="Gill Sans"/>
                <a:sym typeface="Gill Sans"/>
              </a:defRPr>
            </a:pPr>
            <a:r>
              <a:t>Makes 12 portions</a:t>
            </a:r>
          </a:p>
          <a:p>
            <a:pPr marL="0" indent="0" defTabSz="262889">
              <a:spcBef>
                <a:spcPts val="1700"/>
              </a:spcBef>
              <a:buSzTx/>
              <a:buNone/>
              <a:defRPr sz="1710"/>
            </a:pPr>
            <a:r>
              <a:t>Ingredients:</a:t>
            </a:r>
          </a:p>
          <a:p>
            <a:pPr marL="0" indent="0" defTabSz="262889">
              <a:spcBef>
                <a:spcPts val="1700"/>
              </a:spcBef>
              <a:buSzTx/>
              <a:buNone/>
              <a:defRPr sz="1710"/>
            </a:pPr>
            <a:r>
              <a:t>50g desiccated coconut</a:t>
            </a:r>
          </a:p>
          <a:p>
            <a:pPr marL="0" indent="0" defTabSz="262889">
              <a:spcBef>
                <a:spcPts val="1700"/>
              </a:spcBef>
              <a:buSzTx/>
              <a:buNone/>
              <a:defRPr sz="1710"/>
            </a:pPr>
            <a:r>
              <a:t>180g whole almonds</a:t>
            </a:r>
          </a:p>
          <a:p>
            <a:pPr marL="0" indent="0" defTabSz="262889">
              <a:spcBef>
                <a:spcPts val="1700"/>
              </a:spcBef>
              <a:buSzTx/>
              <a:buNone/>
              <a:defRPr sz="1710"/>
            </a:pPr>
            <a:r>
              <a:t>200g dates- medjool or deglet nour</a:t>
            </a:r>
          </a:p>
          <a:p>
            <a:pPr marL="0" indent="0" defTabSz="262889">
              <a:spcBef>
                <a:spcPts val="1700"/>
              </a:spcBef>
              <a:buSzTx/>
              <a:buNone/>
              <a:defRPr sz="1710"/>
            </a:pPr>
            <a:r>
              <a:t>Juice and zest of 2 limes</a:t>
            </a:r>
          </a:p>
          <a:p>
            <a:pPr marL="0" indent="0" defTabSz="262889">
              <a:spcBef>
                <a:spcPts val="1700"/>
              </a:spcBef>
              <a:buSzTx/>
              <a:buNone/>
              <a:defRPr sz="1710"/>
            </a:pPr>
            <a:r>
              <a:t>Method:</a:t>
            </a:r>
          </a:p>
          <a:p>
            <a:pPr marL="0" indent="0" defTabSz="262889">
              <a:spcBef>
                <a:spcPts val="1700"/>
              </a:spcBef>
              <a:buSzTx/>
              <a:buNone/>
              <a:defRPr sz="1710"/>
            </a:pPr>
            <a:r>
              <a:t>Place all ingredients except lime juice in a food processor and blend until a fine crumb</a:t>
            </a:r>
          </a:p>
          <a:p>
            <a:pPr marL="0" indent="0" defTabSz="262889">
              <a:spcBef>
                <a:spcPts val="1700"/>
              </a:spcBef>
              <a:buSzTx/>
              <a:buNone/>
              <a:defRPr sz="1710"/>
            </a:pPr>
            <a:r>
              <a:t>Add the lime juice and pulse until it begins to bind together</a:t>
            </a:r>
          </a:p>
          <a:p>
            <a:pPr marL="0" indent="0" defTabSz="262889">
              <a:spcBef>
                <a:spcPts val="1700"/>
              </a:spcBef>
              <a:buSzTx/>
              <a:buNone/>
              <a:defRPr sz="1710"/>
            </a:pPr>
            <a:r>
              <a:t>Weigh into 35g balls and store in fridge or freezer. Can be kept frozen for around 3-4 weeks</a:t>
            </a:r>
          </a:p>
          <a:p>
            <a:pPr marL="0" indent="0" defTabSz="262889">
              <a:spcBef>
                <a:spcPts val="1700"/>
              </a:spcBef>
              <a:buSzTx/>
              <a:buNone/>
              <a:defRPr sz="1710"/>
            </a:pPr>
            <a:r>
              <a:t>Nutrition profile per portion: 164 kcal, 13.9g carbohydrates, 3.6g protein, 10.1g fat</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banana muffins"/>
          <p:cNvSpPr txBox="1">
            <a:spLocks noGrp="1"/>
          </p:cNvSpPr>
          <p:nvPr>
            <p:ph type="title"/>
          </p:nvPr>
        </p:nvSpPr>
        <p:spPr>
          <a:prstGeom prst="rect">
            <a:avLst/>
          </a:prstGeom>
        </p:spPr>
        <p:txBody>
          <a:bodyPr/>
          <a:lstStyle/>
          <a:p>
            <a:r>
              <a:t>banana muffins</a:t>
            </a:r>
          </a:p>
        </p:txBody>
      </p:sp>
      <p:sp>
        <p:nvSpPr>
          <p:cNvPr id="163" name="Makes 8 portions…"/>
          <p:cNvSpPr txBox="1">
            <a:spLocks noGrp="1"/>
          </p:cNvSpPr>
          <p:nvPr>
            <p:ph type="body" sz="half" idx="1"/>
          </p:nvPr>
        </p:nvSpPr>
        <p:spPr>
          <a:xfrm>
            <a:off x="355600" y="2730500"/>
            <a:ext cx="5892800" cy="6707652"/>
          </a:xfrm>
          <a:prstGeom prst="rect">
            <a:avLst/>
          </a:prstGeom>
        </p:spPr>
        <p:txBody>
          <a:bodyPr/>
          <a:lstStyle/>
          <a:p>
            <a:pPr marL="0" indent="0" defTabSz="233679">
              <a:spcBef>
                <a:spcPts val="1500"/>
              </a:spcBef>
              <a:buSzTx/>
              <a:buNone/>
              <a:defRPr sz="1520" i="1">
                <a:latin typeface="Gill Sans"/>
                <a:ea typeface="Gill Sans"/>
                <a:cs typeface="Gill Sans"/>
                <a:sym typeface="Gill Sans"/>
              </a:defRPr>
            </a:pPr>
            <a:r>
              <a:t>Makes 8 portions</a:t>
            </a:r>
          </a:p>
          <a:p>
            <a:pPr marL="0" indent="0" defTabSz="233679">
              <a:spcBef>
                <a:spcPts val="1500"/>
              </a:spcBef>
              <a:buSzTx/>
              <a:buNone/>
              <a:defRPr sz="1520"/>
            </a:pPr>
            <a:r>
              <a:t>Ingredients:</a:t>
            </a:r>
          </a:p>
          <a:p>
            <a:pPr marL="0" indent="0" defTabSz="233679">
              <a:spcBef>
                <a:spcPts val="1500"/>
              </a:spcBef>
              <a:buSzTx/>
              <a:buNone/>
              <a:defRPr sz="1520"/>
            </a:pPr>
            <a:r>
              <a:t>1 medium, ripe banana</a:t>
            </a:r>
          </a:p>
          <a:p>
            <a:pPr marL="0" indent="0" defTabSz="233679">
              <a:spcBef>
                <a:spcPts val="1500"/>
              </a:spcBef>
              <a:buSzTx/>
              <a:buNone/>
              <a:defRPr sz="1520"/>
            </a:pPr>
            <a:r>
              <a:t>2 eggs</a:t>
            </a:r>
          </a:p>
          <a:p>
            <a:pPr marL="0" indent="0" defTabSz="233679">
              <a:spcBef>
                <a:spcPts val="1500"/>
              </a:spcBef>
              <a:buSzTx/>
              <a:buNone/>
              <a:defRPr sz="1520"/>
            </a:pPr>
            <a:r>
              <a:t>100g rolled oats</a:t>
            </a:r>
          </a:p>
          <a:p>
            <a:pPr marL="0" indent="0" defTabSz="233679">
              <a:spcBef>
                <a:spcPts val="1500"/>
              </a:spcBef>
              <a:buSzTx/>
              <a:buNone/>
              <a:defRPr sz="1520"/>
            </a:pPr>
            <a:r>
              <a:t>100g Greek style yoghurt</a:t>
            </a:r>
          </a:p>
          <a:p>
            <a:pPr marL="0" indent="0" defTabSz="233679">
              <a:spcBef>
                <a:spcPts val="1500"/>
              </a:spcBef>
              <a:buSzTx/>
              <a:buNone/>
              <a:defRPr sz="1520"/>
            </a:pPr>
            <a:r>
              <a:t>1 tsp honey</a:t>
            </a:r>
          </a:p>
          <a:p>
            <a:pPr marL="0" indent="0" defTabSz="233679">
              <a:spcBef>
                <a:spcPts val="1500"/>
              </a:spcBef>
              <a:buSzTx/>
              <a:buNone/>
              <a:defRPr sz="1520"/>
            </a:pPr>
            <a:r>
              <a:t>1 tbsp vanilla extract </a:t>
            </a:r>
          </a:p>
          <a:p>
            <a:pPr marL="0" indent="0" defTabSz="233679">
              <a:spcBef>
                <a:spcPts val="1500"/>
              </a:spcBef>
              <a:buSzTx/>
              <a:buNone/>
              <a:defRPr sz="1520"/>
            </a:pPr>
            <a:r>
              <a:t>3 tbsp coconut flour</a:t>
            </a:r>
          </a:p>
          <a:p>
            <a:pPr marL="0" indent="0" defTabSz="233679">
              <a:spcBef>
                <a:spcPts val="1500"/>
              </a:spcBef>
              <a:buSzTx/>
              <a:buNone/>
              <a:defRPr sz="1520"/>
            </a:pPr>
            <a:r>
              <a:t>40g 70% dark chocolate chips</a:t>
            </a:r>
          </a:p>
          <a:p>
            <a:pPr marL="0" indent="0" defTabSz="233679">
              <a:spcBef>
                <a:spcPts val="1500"/>
              </a:spcBef>
              <a:buSzTx/>
              <a:buNone/>
              <a:defRPr sz="1520"/>
            </a:pPr>
            <a:r>
              <a:t>Method:</a:t>
            </a:r>
          </a:p>
          <a:p>
            <a:pPr marL="0" indent="0" defTabSz="233679">
              <a:spcBef>
                <a:spcPts val="1500"/>
              </a:spcBef>
              <a:buSzTx/>
              <a:buNone/>
              <a:defRPr sz="1520"/>
            </a:pPr>
            <a:r>
              <a:t>Preheat oven to 180 celsius</a:t>
            </a:r>
          </a:p>
          <a:p>
            <a:pPr marL="0" indent="0" defTabSz="233679">
              <a:spcBef>
                <a:spcPts val="1500"/>
              </a:spcBef>
              <a:buSzTx/>
              <a:buNone/>
              <a:defRPr sz="1520"/>
            </a:pPr>
            <a:r>
              <a:t>Put all ingredients into a food processor or blender and blend until smooth</a:t>
            </a:r>
          </a:p>
          <a:p>
            <a:pPr marL="0" indent="0" defTabSz="233679">
              <a:spcBef>
                <a:spcPts val="1500"/>
              </a:spcBef>
              <a:buSzTx/>
              <a:buNone/>
              <a:defRPr sz="1520"/>
            </a:pPr>
            <a:r>
              <a:t>Pour mixture into silicone or non-stick muffin tin and bake for 25 mins or until cooked through</a:t>
            </a:r>
          </a:p>
          <a:p>
            <a:pPr marL="0" indent="0" defTabSz="233679">
              <a:spcBef>
                <a:spcPts val="1500"/>
              </a:spcBef>
              <a:buSzTx/>
              <a:buNone/>
              <a:defRPr sz="1520"/>
            </a:pPr>
            <a:r>
              <a:t>Nutrition profile per portion: 176 kcal, 22.8g carbohydrates, 6.2g protein, 6.5g fat</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hocolate banana ice cream"/>
          <p:cNvSpPr txBox="1">
            <a:spLocks noGrp="1"/>
          </p:cNvSpPr>
          <p:nvPr>
            <p:ph type="title"/>
          </p:nvPr>
        </p:nvSpPr>
        <p:spPr>
          <a:prstGeom prst="rect">
            <a:avLst/>
          </a:prstGeom>
        </p:spPr>
        <p:txBody>
          <a:bodyPr/>
          <a:lstStyle/>
          <a:p>
            <a:r>
              <a:t>chocolate banana ice cream</a:t>
            </a:r>
          </a:p>
        </p:txBody>
      </p:sp>
      <p:sp>
        <p:nvSpPr>
          <p:cNvPr id="166" name="Makes 4 portions…"/>
          <p:cNvSpPr txBox="1">
            <a:spLocks noGrp="1"/>
          </p:cNvSpPr>
          <p:nvPr>
            <p:ph type="body" sz="half" idx="1"/>
          </p:nvPr>
        </p:nvSpPr>
        <p:spPr>
          <a:prstGeom prst="rect">
            <a:avLst/>
          </a:prstGeom>
        </p:spPr>
        <p:txBody>
          <a:bodyPr>
            <a:normAutofit lnSpcReduction="10000"/>
          </a:bodyPr>
          <a:lstStyle/>
          <a:p>
            <a:pPr marL="0" indent="0" defTabSz="350520">
              <a:spcBef>
                <a:spcPts val="2200"/>
              </a:spcBef>
              <a:buSzTx/>
              <a:buNone/>
              <a:defRPr sz="2280" i="1">
                <a:latin typeface="Gill Sans"/>
                <a:ea typeface="Gill Sans"/>
                <a:cs typeface="Gill Sans"/>
                <a:sym typeface="Gill Sans"/>
              </a:defRPr>
            </a:pPr>
            <a:r>
              <a:t>Makes 4 portions</a:t>
            </a:r>
          </a:p>
          <a:p>
            <a:pPr marL="0" indent="0" defTabSz="350520">
              <a:spcBef>
                <a:spcPts val="2200"/>
              </a:spcBef>
              <a:buSzTx/>
              <a:buNone/>
              <a:defRPr sz="2280"/>
            </a:pPr>
            <a:r>
              <a:t>Ingredients:</a:t>
            </a:r>
          </a:p>
          <a:p>
            <a:pPr marL="0" indent="0" defTabSz="350520">
              <a:spcBef>
                <a:spcPts val="2200"/>
              </a:spcBef>
              <a:buSzTx/>
              <a:buNone/>
              <a:defRPr sz="2280"/>
            </a:pPr>
            <a:r>
              <a:t>4 bananas, chopped and frozen overnight</a:t>
            </a:r>
          </a:p>
          <a:p>
            <a:pPr marL="0" indent="0" defTabSz="350520">
              <a:spcBef>
                <a:spcPts val="2200"/>
              </a:spcBef>
              <a:buSzTx/>
              <a:buNone/>
              <a:defRPr sz="2280"/>
            </a:pPr>
            <a:r>
              <a:t>25g cocoa powder</a:t>
            </a:r>
          </a:p>
          <a:p>
            <a:pPr marL="0" indent="0" defTabSz="350520">
              <a:spcBef>
                <a:spcPts val="2200"/>
              </a:spcBef>
              <a:buSzTx/>
              <a:buNone/>
              <a:defRPr sz="2280"/>
            </a:pPr>
            <a:r>
              <a:t>2 tbsp almond or peanut butter</a:t>
            </a:r>
          </a:p>
          <a:p>
            <a:pPr marL="0" indent="0" defTabSz="350520">
              <a:spcBef>
                <a:spcPts val="2200"/>
              </a:spcBef>
              <a:buSzTx/>
              <a:buNone/>
              <a:defRPr sz="2280"/>
            </a:pPr>
            <a:r>
              <a:t>Method:</a:t>
            </a:r>
          </a:p>
          <a:p>
            <a:pPr marL="0" indent="0" defTabSz="350520">
              <a:spcBef>
                <a:spcPts val="2200"/>
              </a:spcBef>
              <a:buSzTx/>
              <a:buNone/>
              <a:defRPr sz="2280"/>
            </a:pPr>
            <a:r>
              <a:t>Place all ingredient in a blender on high speed until smooth</a:t>
            </a:r>
          </a:p>
          <a:p>
            <a:pPr marL="0" indent="0" defTabSz="350520">
              <a:spcBef>
                <a:spcPts val="2200"/>
              </a:spcBef>
              <a:buSzTx/>
              <a:buNone/>
              <a:defRPr sz="2280"/>
            </a:pPr>
            <a:r>
              <a:t>Eat straight away or put in freezer for 2 hours to eat later</a:t>
            </a:r>
          </a:p>
          <a:p>
            <a:pPr marL="0" indent="0" defTabSz="350520">
              <a:spcBef>
                <a:spcPts val="2200"/>
              </a:spcBef>
              <a:buSzTx/>
              <a:buNone/>
              <a:defRPr sz="2280"/>
            </a:pPr>
            <a:r>
              <a:t>Nutrition profile per portion: 166 kcal, 31.6g carbohydrates, 3.9g protein, 5.5g fat</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nutrition advice"/>
          <p:cNvSpPr txBox="1">
            <a:spLocks noGrp="1"/>
          </p:cNvSpPr>
          <p:nvPr>
            <p:ph type="title"/>
          </p:nvPr>
        </p:nvSpPr>
        <p:spPr>
          <a:prstGeom prst="rect">
            <a:avLst/>
          </a:prstGeom>
        </p:spPr>
        <p:txBody>
          <a:bodyPr/>
          <a:lstStyle/>
          <a:p>
            <a:r>
              <a:t>nutrition advice</a:t>
            </a:r>
          </a:p>
        </p:txBody>
      </p:sp>
      <p:sp>
        <p:nvSpPr>
          <p:cNvPr id="123" name="The first thing to understand about a diet with fat loss as the goal, is that energy balance is what leads to fat* loss i.e. calories in vs calories out.…"/>
          <p:cNvSpPr txBox="1">
            <a:spLocks noGrp="1"/>
          </p:cNvSpPr>
          <p:nvPr>
            <p:ph type="body" idx="1"/>
          </p:nvPr>
        </p:nvSpPr>
        <p:spPr>
          <a:prstGeom prst="rect">
            <a:avLst/>
          </a:prstGeom>
        </p:spPr>
        <p:txBody>
          <a:bodyPr/>
          <a:lstStyle/>
          <a:p>
            <a:pPr marL="0" indent="0" defTabSz="350520">
              <a:spcBef>
                <a:spcPts val="2700"/>
              </a:spcBef>
              <a:buSzTx/>
              <a:buNone/>
              <a:defRPr sz="2760"/>
            </a:pPr>
            <a:r>
              <a:t>The first thing to understand about a diet with fat loss as the goal, is that energy balance is what leads to fat* loss i.e. calories in vs calories out. </a:t>
            </a:r>
          </a:p>
          <a:p>
            <a:pPr marL="0" indent="0" defTabSz="350520">
              <a:spcBef>
                <a:spcPts val="2700"/>
              </a:spcBef>
              <a:buSzTx/>
              <a:buNone/>
              <a:defRPr sz="2760"/>
            </a:pPr>
            <a:r>
              <a:t>That means in order to lose body fat, you must be in a calorie deficit. There are many ways (methods) to achieve this: lower carb, lower fat, paleo, keto, intermittent fasting etc. </a:t>
            </a:r>
          </a:p>
          <a:p>
            <a:pPr marL="0" indent="0" defTabSz="350520">
              <a:spcBef>
                <a:spcPts val="2700"/>
              </a:spcBef>
              <a:buSzTx/>
              <a:buNone/>
              <a:defRPr sz="2760"/>
            </a:pPr>
            <a:r>
              <a:t>However they all result in one thing: </a:t>
            </a:r>
            <a:r>
              <a:rPr u="sng"/>
              <a:t>a calorie deficit</a:t>
            </a:r>
            <a:r>
              <a:t> . This leads to your body being forced to burn body fat to meet the energy shortfall.</a:t>
            </a:r>
          </a:p>
          <a:p>
            <a:pPr marL="0" indent="0" defTabSz="350520">
              <a:spcBef>
                <a:spcPts val="2700"/>
              </a:spcBef>
              <a:buSzTx/>
              <a:buNone/>
              <a:defRPr sz="2760"/>
            </a:pPr>
            <a:r>
              <a:t>Whichever method is chosen, the principle remains the same, so we need to burn more calories than we consume…</a:t>
            </a:r>
          </a:p>
          <a:p>
            <a:pPr marL="0" indent="0" defTabSz="350520">
              <a:spcBef>
                <a:spcPts val="2700"/>
              </a:spcBef>
              <a:buSzTx/>
              <a:buNone/>
              <a:defRPr sz="2100" i="1">
                <a:latin typeface="Gill Sans"/>
                <a:ea typeface="Gill Sans"/>
                <a:cs typeface="Gill Sans"/>
                <a:sym typeface="Gill Sans"/>
              </a:defRPr>
            </a:pPr>
            <a:r>
              <a:t>*I specify fat here because often when people lose weight via tracking their scale weight, this isn’t always body fat loss but can be a mixture of water weight, hormonal fluctuations or food they haven’t yet digested</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nutrition advice"/>
          <p:cNvSpPr txBox="1">
            <a:spLocks noGrp="1"/>
          </p:cNvSpPr>
          <p:nvPr>
            <p:ph type="title"/>
          </p:nvPr>
        </p:nvSpPr>
        <p:spPr>
          <a:prstGeom prst="rect">
            <a:avLst/>
          </a:prstGeom>
        </p:spPr>
        <p:txBody>
          <a:bodyPr/>
          <a:lstStyle/>
          <a:p>
            <a:r>
              <a:t>nutrition advice</a:t>
            </a:r>
          </a:p>
        </p:txBody>
      </p:sp>
      <p:sp>
        <p:nvSpPr>
          <p:cNvPr id="126" name="There are different ways this can be done and a large part of this will come down to what you eat.…"/>
          <p:cNvSpPr txBox="1">
            <a:spLocks noGrp="1"/>
          </p:cNvSpPr>
          <p:nvPr>
            <p:ph type="body" idx="1"/>
          </p:nvPr>
        </p:nvSpPr>
        <p:spPr>
          <a:prstGeom prst="rect">
            <a:avLst/>
          </a:prstGeom>
        </p:spPr>
        <p:txBody>
          <a:bodyPr>
            <a:normAutofit lnSpcReduction="10000"/>
          </a:bodyPr>
          <a:lstStyle/>
          <a:p>
            <a:pPr marL="0" indent="0" defTabSz="373887">
              <a:spcBef>
                <a:spcPts val="2900"/>
              </a:spcBef>
              <a:buSzTx/>
              <a:buNone/>
              <a:defRPr sz="2943"/>
            </a:pPr>
            <a:r>
              <a:t>There are different ways this can be done and a large part of this will come down to what you eat.</a:t>
            </a:r>
          </a:p>
          <a:p>
            <a:pPr marL="0" indent="0" defTabSz="373887">
              <a:spcBef>
                <a:spcPts val="2900"/>
              </a:spcBef>
              <a:buSzTx/>
              <a:buNone/>
              <a:defRPr sz="2943"/>
            </a:pPr>
            <a:r>
              <a:t>You can increase your energy expenditure through an increased amount of exercise or NEAT (non-exercise active thermogenesis: everything you do apart from exercise, sleeping or eating. So walking around or fidgeting would be NEAT).</a:t>
            </a:r>
          </a:p>
          <a:p>
            <a:pPr marL="0" indent="0" defTabSz="373887">
              <a:spcBef>
                <a:spcPts val="2900"/>
              </a:spcBef>
              <a:buSzTx/>
              <a:buNone/>
              <a:defRPr sz="2943"/>
            </a:pPr>
            <a:r>
              <a:t>Or you could decrease the number of calories you eat- your energy intake- by: eating less calorie dense foods, eating smaller portions, eating highly satiating foods that keep you feeling fuller for longer.</a:t>
            </a:r>
          </a:p>
          <a:p>
            <a:pPr marL="0" indent="0" defTabSz="373887">
              <a:spcBef>
                <a:spcPts val="2900"/>
              </a:spcBef>
              <a:buSzTx/>
              <a:buNone/>
              <a:defRPr sz="2943"/>
            </a:pPr>
            <a:r>
              <a:t>Whichever you choose, you will successfully put yourself in a calorie deficit and being to lose body fat.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nutrition advice"/>
          <p:cNvSpPr txBox="1">
            <a:spLocks noGrp="1"/>
          </p:cNvSpPr>
          <p:nvPr>
            <p:ph type="title"/>
          </p:nvPr>
        </p:nvSpPr>
        <p:spPr>
          <a:prstGeom prst="rect">
            <a:avLst/>
          </a:prstGeom>
        </p:spPr>
        <p:txBody>
          <a:bodyPr/>
          <a:lstStyle/>
          <a:p>
            <a:r>
              <a:t>nutrition advice</a:t>
            </a:r>
          </a:p>
        </p:txBody>
      </p:sp>
      <p:sp>
        <p:nvSpPr>
          <p:cNvPr id="129" name="So my top tips for you during your weight loss are:…"/>
          <p:cNvSpPr txBox="1">
            <a:spLocks noGrp="1"/>
          </p:cNvSpPr>
          <p:nvPr>
            <p:ph type="body" idx="1"/>
          </p:nvPr>
        </p:nvSpPr>
        <p:spPr>
          <a:xfrm>
            <a:off x="355600" y="2295131"/>
            <a:ext cx="12293600" cy="7169938"/>
          </a:xfrm>
          <a:prstGeom prst="rect">
            <a:avLst/>
          </a:prstGeom>
        </p:spPr>
        <p:txBody>
          <a:bodyPr anchor="t">
            <a:normAutofit lnSpcReduction="10000"/>
          </a:bodyPr>
          <a:lstStyle/>
          <a:p>
            <a:pPr marL="0" indent="0">
              <a:buSzTx/>
              <a:buNone/>
              <a:defRPr sz="4700"/>
            </a:pPr>
            <a:r>
              <a:rPr dirty="0"/>
              <a:t>So my top tips for you during your weight loss are:</a:t>
            </a:r>
          </a:p>
          <a:p>
            <a:pPr>
              <a:lnSpc>
                <a:spcPct val="100000"/>
              </a:lnSpc>
              <a:buClr>
                <a:srgbClr val="535353"/>
              </a:buClr>
              <a:defRPr sz="2600"/>
            </a:pPr>
            <a:r>
              <a:rPr dirty="0"/>
              <a:t>Protein is the king macro: keeps you fuller for longer, helps in building and repairing muscles as well as other functions in the body. Aim to have about </a:t>
            </a:r>
            <a:r>
              <a:rPr lang="en-GB" sz="2600" dirty="0"/>
              <a:t>1.5-2g/kg bodyweight </a:t>
            </a:r>
            <a:r>
              <a:rPr lang="en-GB" sz="2600"/>
              <a:t>per day </a:t>
            </a:r>
            <a:r>
              <a:t>from </a:t>
            </a:r>
            <a:r>
              <a:rPr dirty="0"/>
              <a:t>a variety of sources; chicken, fish, yoghurt, pulses etc. A good rule of thumb is a fist sized piece at each meal. Aim for lean sources like chicken breast, low(er) fat yoghurt- means you can eat more for less calories</a:t>
            </a:r>
          </a:p>
          <a:p>
            <a:pPr>
              <a:lnSpc>
                <a:spcPct val="100000"/>
              </a:lnSpc>
              <a:buClr>
                <a:srgbClr val="535353"/>
              </a:buClr>
              <a:defRPr sz="2600"/>
            </a:pPr>
            <a:r>
              <a:rPr dirty="0"/>
              <a:t>Get plenty of veg in: try your best to get a good amount of veg each day, buy plenty whenever you shop and you’ll be able to have some each meal. It’s great for getting your </a:t>
            </a:r>
            <a:r>
              <a:rPr dirty="0" err="1"/>
              <a:t>fibre</a:t>
            </a:r>
            <a:r>
              <a:rPr dirty="0"/>
              <a:t> intake high and keeping you fuller for longer. A palm size area of your plate at each  meal is ideal</a:t>
            </a:r>
          </a:p>
          <a:p>
            <a:pPr>
              <a:lnSpc>
                <a:spcPct val="100000"/>
              </a:lnSpc>
              <a:buClr>
                <a:srgbClr val="535353"/>
              </a:buClr>
              <a:defRPr sz="2600"/>
            </a:pPr>
            <a:r>
              <a:rPr dirty="0"/>
              <a:t>Pre-load with water: it’s good to drink water throughout the day to stay hydrated, but also drinking before and with meals can prevent overeating. Again, reducing calorie intake. Try and aim to have a glass of it handy when you go to eat</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nutrition advice"/>
          <p:cNvSpPr txBox="1">
            <a:spLocks noGrp="1"/>
          </p:cNvSpPr>
          <p:nvPr>
            <p:ph type="title"/>
          </p:nvPr>
        </p:nvSpPr>
        <p:spPr>
          <a:prstGeom prst="rect">
            <a:avLst/>
          </a:prstGeom>
        </p:spPr>
        <p:txBody>
          <a:bodyPr/>
          <a:lstStyle/>
          <a:p>
            <a:r>
              <a:t>nutrition advice</a:t>
            </a:r>
          </a:p>
        </p:txBody>
      </p:sp>
      <p:sp>
        <p:nvSpPr>
          <p:cNvPr id="132" name="Trigger foods: those things that if they are in the cupboard, we just have to eat them! Mine is ice cream. Try to avoid buying them in the first place so that they are not within easy reach. Have lower calorie snacks available instead, or drink water, you might just be thirsty…"/>
          <p:cNvSpPr txBox="1">
            <a:spLocks noGrp="1"/>
          </p:cNvSpPr>
          <p:nvPr>
            <p:ph type="body" idx="1"/>
          </p:nvPr>
        </p:nvSpPr>
        <p:spPr>
          <a:xfrm>
            <a:off x="355600" y="2730500"/>
            <a:ext cx="12293600" cy="6936609"/>
          </a:xfrm>
          <a:prstGeom prst="rect">
            <a:avLst/>
          </a:prstGeom>
        </p:spPr>
        <p:txBody>
          <a:bodyPr anchor="t"/>
          <a:lstStyle/>
          <a:p>
            <a:pPr marL="333247" indent="-333247" defTabSz="373887">
              <a:spcBef>
                <a:spcPts val="2900"/>
              </a:spcBef>
              <a:buClr>
                <a:srgbClr val="535353"/>
              </a:buClr>
              <a:defRPr sz="2943"/>
            </a:pPr>
            <a:r>
              <a:t>Trigger foods: those things that if they are in the cupboard, we just have to eat them! Mine is ice cream. Try to avoid buying them in the first place so that they are not within easy reach. Have lower calorie snacks available instead, or drink water, you might just be thirsty</a:t>
            </a:r>
          </a:p>
          <a:p>
            <a:pPr marL="333247" indent="-333247" defTabSz="373887">
              <a:spcBef>
                <a:spcPts val="2900"/>
              </a:spcBef>
              <a:buClr>
                <a:srgbClr val="535353"/>
              </a:buClr>
              <a:defRPr sz="2943"/>
            </a:pPr>
            <a:r>
              <a:t>Am I hungry: people often eat when bored in the evenings so it’s good to stop and ask yourself “am I actually hungry? do I need this food/snack?” Staying away from temptation is hard but try and eat consciously, which leads me on to….</a:t>
            </a:r>
          </a:p>
          <a:p>
            <a:pPr marL="333247" indent="-333247" defTabSz="373887">
              <a:spcBef>
                <a:spcPts val="2900"/>
              </a:spcBef>
              <a:buClr>
                <a:srgbClr val="535353"/>
              </a:buClr>
              <a:defRPr sz="2943"/>
            </a:pPr>
            <a:r>
              <a:t>Giving in to temptation: if you do end up reaching for the chocolates/biscuits, don’t panic! Your diet/day isn’t ruined; hop back on the wagon the following day and balance things out. Also, have a treat every now and again; maybe tell yourself when you can have a treat and plan to not have one again for a few days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nutrition advice"/>
          <p:cNvSpPr txBox="1">
            <a:spLocks noGrp="1"/>
          </p:cNvSpPr>
          <p:nvPr>
            <p:ph type="title"/>
          </p:nvPr>
        </p:nvSpPr>
        <p:spPr>
          <a:prstGeom prst="rect">
            <a:avLst/>
          </a:prstGeom>
        </p:spPr>
        <p:txBody>
          <a:bodyPr/>
          <a:lstStyle/>
          <a:p>
            <a:r>
              <a:t>nutrition advice</a:t>
            </a:r>
          </a:p>
        </p:txBody>
      </p:sp>
      <p:sp>
        <p:nvSpPr>
          <p:cNvPr id="135" name="Be a prep king or queen: can you plan and make meals in advance? Right down to your snacks? Do this as much as you can to avoid reaching for the cake at work- eat what you’ve brought and planned for the day- to avoid calorie dense foods. Also reduces food waste and helps you stay on track to achieve your goal…"/>
          <p:cNvSpPr txBox="1">
            <a:spLocks noGrp="1"/>
          </p:cNvSpPr>
          <p:nvPr>
            <p:ph type="body" idx="1"/>
          </p:nvPr>
        </p:nvSpPr>
        <p:spPr>
          <a:xfrm>
            <a:off x="355600" y="2730500"/>
            <a:ext cx="12293600" cy="6936609"/>
          </a:xfrm>
          <a:prstGeom prst="rect">
            <a:avLst/>
          </a:prstGeom>
        </p:spPr>
        <p:txBody>
          <a:bodyPr anchor="t">
            <a:normAutofit lnSpcReduction="10000"/>
          </a:bodyPr>
          <a:lstStyle/>
          <a:p>
            <a:pPr marL="400938" indent="-400938" defTabSz="449833">
              <a:spcBef>
                <a:spcPts val="3500"/>
              </a:spcBef>
              <a:buClr>
                <a:srgbClr val="535353"/>
              </a:buClr>
              <a:defRPr sz="3541"/>
            </a:pPr>
            <a:r>
              <a:t>Be a prep king or queen: can you plan and make meals in advance? Right down to your snacks? Do this as much as you can to avoid reaching for the cake at work- eat what you’ve brought and planned for the day- to avoid calorie dense foods. Also reduces food waste and helps you stay on track to achieve your goal </a:t>
            </a:r>
          </a:p>
          <a:p>
            <a:pPr marL="400938" indent="-400938" defTabSz="449833">
              <a:spcBef>
                <a:spcPts val="3500"/>
              </a:spcBef>
              <a:buClr>
                <a:srgbClr val="535353"/>
              </a:buClr>
              <a:defRPr sz="3541"/>
            </a:pPr>
            <a:r>
              <a:t>Step up: are you able to go for walk at lunchtimes? Could you make your dog walk a little longer? Would your kids benefit from walking with you? Even going for about 15-20 mins each day will make a difference. Try and reduce car use and walk more where possible; it’ll save you money and burn calories!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Baked protein porridge"/>
          <p:cNvSpPr txBox="1">
            <a:spLocks noGrp="1"/>
          </p:cNvSpPr>
          <p:nvPr>
            <p:ph type="title"/>
          </p:nvPr>
        </p:nvSpPr>
        <p:spPr>
          <a:prstGeom prst="rect">
            <a:avLst/>
          </a:prstGeom>
        </p:spPr>
        <p:txBody>
          <a:bodyPr/>
          <a:lstStyle/>
          <a:p>
            <a:r>
              <a:t>Baked protein porridge</a:t>
            </a:r>
          </a:p>
        </p:txBody>
      </p:sp>
      <p:sp>
        <p:nvSpPr>
          <p:cNvPr id="138" name="Makes 8 portions…"/>
          <p:cNvSpPr txBox="1">
            <a:spLocks noGrp="1"/>
          </p:cNvSpPr>
          <p:nvPr>
            <p:ph type="body" sz="half" idx="1"/>
          </p:nvPr>
        </p:nvSpPr>
        <p:spPr>
          <a:xfrm>
            <a:off x="355600" y="2730500"/>
            <a:ext cx="5892800" cy="6675387"/>
          </a:xfrm>
          <a:prstGeom prst="rect">
            <a:avLst/>
          </a:prstGeom>
        </p:spPr>
        <p:txBody>
          <a:bodyPr anchor="t"/>
          <a:lstStyle/>
          <a:p>
            <a:pPr marL="0" indent="0" defTabSz="280415">
              <a:spcBef>
                <a:spcPts val="1800"/>
              </a:spcBef>
              <a:buSzTx/>
              <a:buNone/>
              <a:defRPr sz="1440" i="1">
                <a:latin typeface="Gill Sans"/>
                <a:ea typeface="Gill Sans"/>
                <a:cs typeface="Gill Sans"/>
                <a:sym typeface="Gill Sans"/>
              </a:defRPr>
            </a:pPr>
            <a:r>
              <a:t>Makes 8 portions</a:t>
            </a:r>
          </a:p>
          <a:p>
            <a:pPr marL="0" indent="0" defTabSz="280415">
              <a:spcBef>
                <a:spcPts val="1800"/>
              </a:spcBef>
              <a:buSzTx/>
              <a:buNone/>
              <a:defRPr sz="1440"/>
            </a:pPr>
            <a:r>
              <a:t>Ingredients:</a:t>
            </a:r>
          </a:p>
          <a:p>
            <a:pPr marL="0" indent="0" defTabSz="280415">
              <a:spcBef>
                <a:spcPts val="1800"/>
              </a:spcBef>
              <a:buSzTx/>
              <a:buNone/>
              <a:defRPr sz="1440"/>
            </a:pPr>
            <a:r>
              <a:t>300g oats</a:t>
            </a:r>
          </a:p>
          <a:p>
            <a:pPr marL="0" indent="0" defTabSz="280415">
              <a:spcBef>
                <a:spcPts val="1800"/>
              </a:spcBef>
              <a:buSzTx/>
              <a:buNone/>
              <a:defRPr sz="1440"/>
            </a:pPr>
            <a:r>
              <a:t>4 eggs</a:t>
            </a:r>
          </a:p>
          <a:p>
            <a:pPr marL="0" indent="0" defTabSz="280415">
              <a:spcBef>
                <a:spcPts val="1800"/>
              </a:spcBef>
              <a:buSzTx/>
              <a:buNone/>
              <a:defRPr sz="1440"/>
            </a:pPr>
            <a:r>
              <a:t>750ml milk of choice</a:t>
            </a:r>
          </a:p>
          <a:p>
            <a:pPr marL="0" indent="0" defTabSz="280415">
              <a:spcBef>
                <a:spcPts val="1800"/>
              </a:spcBef>
              <a:buSzTx/>
              <a:buNone/>
              <a:defRPr sz="1440"/>
            </a:pPr>
            <a:r>
              <a:t>4 scoops of whey protein powder</a:t>
            </a:r>
          </a:p>
          <a:p>
            <a:pPr marL="0" indent="0" defTabSz="280415">
              <a:spcBef>
                <a:spcPts val="1800"/>
              </a:spcBef>
              <a:buSzTx/>
              <a:buNone/>
              <a:defRPr sz="1440"/>
            </a:pPr>
            <a:r>
              <a:t>240g of frozen berries (optional)</a:t>
            </a:r>
          </a:p>
          <a:p>
            <a:pPr marL="0" indent="0" defTabSz="280415">
              <a:spcBef>
                <a:spcPts val="1800"/>
              </a:spcBef>
              <a:buSzTx/>
              <a:buNone/>
              <a:defRPr sz="1440"/>
            </a:pPr>
            <a:r>
              <a:t>Method:</a:t>
            </a:r>
          </a:p>
          <a:p>
            <a:pPr marL="0" indent="0" defTabSz="280415">
              <a:spcBef>
                <a:spcPts val="1800"/>
              </a:spcBef>
              <a:buSzTx/>
              <a:buNone/>
              <a:defRPr sz="1440"/>
            </a:pPr>
            <a:r>
              <a:t>Pre-heat your oven to 170 degrees celsius </a:t>
            </a:r>
          </a:p>
          <a:p>
            <a:pPr marL="0" indent="0" defTabSz="280415">
              <a:spcBef>
                <a:spcPts val="1800"/>
              </a:spcBef>
              <a:buSzTx/>
              <a:buNone/>
              <a:defRPr sz="1440"/>
            </a:pPr>
            <a:r>
              <a:t>In a large mixing bowl, combine all ingredients and stir well. Mixture should be a porridge consistency, add a bit of water if too thick</a:t>
            </a:r>
          </a:p>
          <a:p>
            <a:pPr marL="0" indent="0" defTabSz="280415">
              <a:spcBef>
                <a:spcPts val="1800"/>
              </a:spcBef>
              <a:buSzTx/>
              <a:buNone/>
              <a:defRPr sz="1440"/>
            </a:pPr>
            <a:r>
              <a:t>Pour into a very large pyrex dish (approx 45x20cm)</a:t>
            </a:r>
          </a:p>
          <a:p>
            <a:pPr marL="0" indent="0" defTabSz="280415">
              <a:spcBef>
                <a:spcPts val="1800"/>
              </a:spcBef>
              <a:buSzTx/>
              <a:buNone/>
              <a:defRPr sz="1440"/>
            </a:pPr>
            <a:r>
              <a:t>Bake for 35-45 minutes or until cooked through in centre and leave to cool</a:t>
            </a:r>
          </a:p>
          <a:p>
            <a:pPr marL="0" indent="0" defTabSz="280415">
              <a:spcBef>
                <a:spcPts val="1800"/>
              </a:spcBef>
              <a:buSzTx/>
              <a:buNone/>
              <a:defRPr sz="1440"/>
            </a:pPr>
            <a:r>
              <a:t>Divide into 8 portions and store in fridge and/or freezer (keeps for around 1 month in freezer, 7 days in fridge)</a:t>
            </a:r>
          </a:p>
          <a:p>
            <a:pPr marL="0" lvl="4" indent="0" defTabSz="280415">
              <a:spcBef>
                <a:spcPts val="1800"/>
              </a:spcBef>
              <a:buSzTx/>
              <a:buNone/>
              <a:defRPr sz="1440"/>
            </a:pPr>
            <a:r>
              <a:t>Nutrition profile per portion: 268 kcal, 28g carbohydrates, 19.3g protein, 7.7g fat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Protein boosted pancakes"/>
          <p:cNvSpPr txBox="1">
            <a:spLocks noGrp="1"/>
          </p:cNvSpPr>
          <p:nvPr>
            <p:ph type="title"/>
          </p:nvPr>
        </p:nvSpPr>
        <p:spPr>
          <a:prstGeom prst="rect">
            <a:avLst/>
          </a:prstGeom>
        </p:spPr>
        <p:txBody>
          <a:bodyPr/>
          <a:lstStyle/>
          <a:p>
            <a:r>
              <a:t>Protein boosted pancakes</a:t>
            </a:r>
          </a:p>
        </p:txBody>
      </p:sp>
      <p:sp>
        <p:nvSpPr>
          <p:cNvPr id="141" name="Makes 12 pancakes…"/>
          <p:cNvSpPr txBox="1">
            <a:spLocks noGrp="1"/>
          </p:cNvSpPr>
          <p:nvPr>
            <p:ph type="body" sz="half" idx="1"/>
          </p:nvPr>
        </p:nvSpPr>
        <p:spPr>
          <a:prstGeom prst="rect">
            <a:avLst/>
          </a:prstGeom>
        </p:spPr>
        <p:txBody>
          <a:bodyPr/>
          <a:lstStyle/>
          <a:p>
            <a:pPr marL="0" indent="0" defTabSz="268731">
              <a:spcBef>
                <a:spcPts val="1700"/>
              </a:spcBef>
              <a:buSzTx/>
              <a:buNone/>
              <a:defRPr sz="1380" i="1">
                <a:latin typeface="Gill Sans"/>
                <a:ea typeface="Gill Sans"/>
                <a:cs typeface="Gill Sans"/>
                <a:sym typeface="Gill Sans"/>
              </a:defRPr>
            </a:pPr>
            <a:r>
              <a:t>Makes 12 pancakes </a:t>
            </a:r>
          </a:p>
          <a:p>
            <a:pPr marL="0" indent="0" defTabSz="268731">
              <a:spcBef>
                <a:spcPts val="1700"/>
              </a:spcBef>
              <a:buSzTx/>
              <a:buNone/>
              <a:defRPr sz="1380"/>
            </a:pPr>
            <a:r>
              <a:t>Ingredients:</a:t>
            </a:r>
          </a:p>
          <a:p>
            <a:pPr marL="0" indent="0" defTabSz="268731">
              <a:spcBef>
                <a:spcPts val="1700"/>
              </a:spcBef>
              <a:buSzTx/>
              <a:buNone/>
              <a:defRPr sz="1380"/>
            </a:pPr>
            <a:r>
              <a:t>100g self raising flour</a:t>
            </a:r>
          </a:p>
          <a:p>
            <a:pPr marL="0" indent="0" defTabSz="268731">
              <a:spcBef>
                <a:spcPts val="1700"/>
              </a:spcBef>
              <a:buSzTx/>
              <a:buNone/>
              <a:defRPr sz="1380"/>
            </a:pPr>
            <a:r>
              <a:t>300ml milk of choice</a:t>
            </a:r>
          </a:p>
          <a:p>
            <a:pPr marL="0" indent="0" defTabSz="268731">
              <a:spcBef>
                <a:spcPts val="1700"/>
              </a:spcBef>
              <a:buSzTx/>
              <a:buNone/>
              <a:defRPr sz="1380"/>
            </a:pPr>
            <a:r>
              <a:t>2 eggs</a:t>
            </a:r>
          </a:p>
          <a:p>
            <a:pPr marL="0" indent="0" defTabSz="268731">
              <a:spcBef>
                <a:spcPts val="1700"/>
              </a:spcBef>
              <a:buSzTx/>
              <a:buNone/>
              <a:defRPr sz="1380"/>
            </a:pPr>
            <a:r>
              <a:t>100g whey protein powder</a:t>
            </a:r>
          </a:p>
          <a:p>
            <a:pPr marL="0" indent="0" defTabSz="268731">
              <a:spcBef>
                <a:spcPts val="1700"/>
              </a:spcBef>
              <a:buSzTx/>
              <a:buNone/>
              <a:defRPr sz="1380"/>
            </a:pPr>
            <a:r>
              <a:t>Method:</a:t>
            </a:r>
          </a:p>
          <a:p>
            <a:pPr marL="0" indent="0" defTabSz="268731">
              <a:spcBef>
                <a:spcPts val="1700"/>
              </a:spcBef>
              <a:buSzTx/>
              <a:buNone/>
              <a:defRPr sz="1380"/>
            </a:pPr>
            <a:r>
              <a:t>In a large mixing bowl, combine all ingredients and stir well</a:t>
            </a:r>
          </a:p>
          <a:p>
            <a:pPr marL="0" indent="0" defTabSz="268731">
              <a:spcBef>
                <a:spcPts val="1700"/>
              </a:spcBef>
              <a:buSzTx/>
              <a:buNone/>
              <a:defRPr sz="1380"/>
            </a:pPr>
            <a:r>
              <a:t>Place a large non-stick frying pan (or pancake pan if you have one) on a medium heat</a:t>
            </a:r>
          </a:p>
          <a:p>
            <a:pPr marL="0" indent="0" defTabSz="268731">
              <a:spcBef>
                <a:spcPts val="1700"/>
              </a:spcBef>
              <a:buSzTx/>
              <a:buNone/>
              <a:defRPr sz="1380"/>
            </a:pPr>
            <a:r>
              <a:t>Using a large tablespoon, pour 2 spoonfuls of batter into the pan. How many will fit at once will depend on your pan size</a:t>
            </a:r>
          </a:p>
          <a:p>
            <a:pPr marL="0" indent="0" defTabSz="268731">
              <a:spcBef>
                <a:spcPts val="1700"/>
              </a:spcBef>
              <a:buSzTx/>
              <a:buNone/>
              <a:defRPr sz="1380"/>
            </a:pPr>
            <a:r>
              <a:t>Flip pancakes once bubbles appear on the surface</a:t>
            </a:r>
          </a:p>
          <a:p>
            <a:pPr marL="0" indent="0" defTabSz="268731">
              <a:spcBef>
                <a:spcPts val="1700"/>
              </a:spcBef>
              <a:buSzTx/>
              <a:buNone/>
              <a:defRPr sz="1380"/>
            </a:pPr>
            <a:r>
              <a:t>Cook on both sides until a ‘sandy brown’ colour</a:t>
            </a:r>
          </a:p>
          <a:p>
            <a:pPr marL="0" indent="0" defTabSz="268731">
              <a:spcBef>
                <a:spcPts val="1700"/>
              </a:spcBef>
              <a:buSzTx/>
              <a:buNone/>
              <a:defRPr sz="1380"/>
            </a:pPr>
            <a:r>
              <a:t>Throw on lots of tasty toppings and enjoy! Or store in portions in fridge or freezer </a:t>
            </a:r>
          </a:p>
          <a:p>
            <a:pPr marL="0" indent="0" defTabSz="268731">
              <a:spcBef>
                <a:spcPts val="1700"/>
              </a:spcBef>
              <a:buSzTx/>
              <a:buNone/>
              <a:defRPr sz="1380"/>
            </a:pPr>
            <a:r>
              <a:t>Nutrition profile per pancake: 79 kcal, 7.3g carbohydrates, 8.3g protein, 1.7g fat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raditional bircher muesli"/>
          <p:cNvSpPr txBox="1">
            <a:spLocks noGrp="1"/>
          </p:cNvSpPr>
          <p:nvPr>
            <p:ph type="title"/>
          </p:nvPr>
        </p:nvSpPr>
        <p:spPr>
          <a:prstGeom prst="rect">
            <a:avLst/>
          </a:prstGeom>
        </p:spPr>
        <p:txBody>
          <a:bodyPr/>
          <a:lstStyle/>
          <a:p>
            <a:r>
              <a:t>traditional bircher muesli</a:t>
            </a:r>
          </a:p>
        </p:txBody>
      </p:sp>
      <p:sp>
        <p:nvSpPr>
          <p:cNvPr id="144" name="Makes 2 portions…"/>
          <p:cNvSpPr txBox="1">
            <a:spLocks noGrp="1"/>
          </p:cNvSpPr>
          <p:nvPr>
            <p:ph type="body" sz="half" idx="1"/>
          </p:nvPr>
        </p:nvSpPr>
        <p:spPr>
          <a:xfrm>
            <a:off x="355600" y="2730500"/>
            <a:ext cx="5892800" cy="6575970"/>
          </a:xfrm>
          <a:prstGeom prst="rect">
            <a:avLst/>
          </a:prstGeom>
        </p:spPr>
        <p:txBody>
          <a:bodyPr>
            <a:normAutofit lnSpcReduction="10000"/>
          </a:bodyPr>
          <a:lstStyle/>
          <a:p>
            <a:pPr marL="0" indent="0" defTabSz="309625">
              <a:spcBef>
                <a:spcPts val="2000"/>
              </a:spcBef>
              <a:buSzTx/>
              <a:buNone/>
              <a:defRPr sz="2014" i="1">
                <a:latin typeface="Gill Sans"/>
                <a:ea typeface="Gill Sans"/>
                <a:cs typeface="Gill Sans"/>
                <a:sym typeface="Gill Sans"/>
              </a:defRPr>
            </a:pPr>
            <a:r>
              <a:t>Makes 2 portions</a:t>
            </a:r>
          </a:p>
          <a:p>
            <a:pPr marL="0" indent="0" defTabSz="309625">
              <a:spcBef>
                <a:spcPts val="2000"/>
              </a:spcBef>
              <a:buSzTx/>
              <a:buNone/>
              <a:defRPr sz="2014"/>
            </a:pPr>
            <a:r>
              <a:t>Ingredients:</a:t>
            </a:r>
          </a:p>
          <a:p>
            <a:pPr marL="0" indent="0" defTabSz="309625">
              <a:spcBef>
                <a:spcPts val="2000"/>
              </a:spcBef>
              <a:buSzTx/>
              <a:buNone/>
              <a:defRPr sz="2014"/>
            </a:pPr>
            <a:r>
              <a:t>60g rolled oats</a:t>
            </a:r>
          </a:p>
          <a:p>
            <a:pPr marL="0" indent="0" defTabSz="309625">
              <a:spcBef>
                <a:spcPts val="2000"/>
              </a:spcBef>
              <a:buSzTx/>
              <a:buNone/>
              <a:defRPr sz="2014"/>
            </a:pPr>
            <a:r>
              <a:t>1 tbsp raisins</a:t>
            </a:r>
          </a:p>
          <a:p>
            <a:pPr marL="0" indent="0" defTabSz="309625">
              <a:spcBef>
                <a:spcPts val="2000"/>
              </a:spcBef>
              <a:buSzTx/>
              <a:buNone/>
              <a:defRPr sz="2014"/>
            </a:pPr>
            <a:r>
              <a:t>1 tbsp honey or agave syrup</a:t>
            </a:r>
          </a:p>
          <a:p>
            <a:pPr marL="0" indent="0" defTabSz="309625">
              <a:spcBef>
                <a:spcPts val="2000"/>
              </a:spcBef>
              <a:buSzTx/>
              <a:buNone/>
              <a:defRPr sz="2014"/>
            </a:pPr>
            <a:r>
              <a:t>160ml almond milk (or cow’s)</a:t>
            </a:r>
          </a:p>
          <a:p>
            <a:pPr marL="0" indent="0" defTabSz="309625">
              <a:spcBef>
                <a:spcPts val="2000"/>
              </a:spcBef>
              <a:buSzTx/>
              <a:buNone/>
              <a:defRPr sz="2014"/>
            </a:pPr>
            <a:r>
              <a:t>1 medium apple, grated</a:t>
            </a:r>
          </a:p>
          <a:p>
            <a:pPr marL="0" indent="0" defTabSz="309625">
              <a:spcBef>
                <a:spcPts val="2000"/>
              </a:spcBef>
              <a:buSzTx/>
              <a:buNone/>
              <a:defRPr sz="2014"/>
            </a:pPr>
            <a:r>
              <a:t>Method:</a:t>
            </a:r>
          </a:p>
          <a:p>
            <a:pPr marL="0" indent="0" defTabSz="242315">
              <a:spcBef>
                <a:spcPts val="0"/>
              </a:spcBef>
              <a:buSzTx/>
              <a:buNone/>
              <a:defRPr sz="2014"/>
            </a:pPr>
            <a:r>
              <a:t>In a jar or bowl, combine the oats, raisins, honey and almond milk and stir well</a:t>
            </a:r>
          </a:p>
          <a:p>
            <a:pPr marL="0" indent="0" defTabSz="242315">
              <a:spcBef>
                <a:spcPts val="0"/>
              </a:spcBef>
              <a:buSzTx/>
              <a:buNone/>
              <a:defRPr sz="2014"/>
            </a:pPr>
            <a:r>
              <a:t>Grate 2/3 of the apple and stir the grated apple into the oats Place the lid on the jar (if using), or cover the glass tightly with cling foil (see above why this is important)</a:t>
            </a:r>
          </a:p>
          <a:p>
            <a:pPr marL="0" indent="0" defTabSz="242315">
              <a:spcBef>
                <a:spcPts val="0"/>
              </a:spcBef>
              <a:buSzTx/>
              <a:buNone/>
              <a:defRPr sz="2014"/>
            </a:pPr>
            <a:r>
              <a:t>Refrigerate for at least 8 hours</a:t>
            </a:r>
          </a:p>
          <a:p>
            <a:pPr marL="0" indent="0" defTabSz="242315">
              <a:spcBef>
                <a:spcPts val="0"/>
              </a:spcBef>
              <a:buSzTx/>
              <a:buNone/>
              <a:defRPr sz="2014">
                <a:ln w="0" cap="flat">
                  <a:solidFill>
                    <a:srgbClr val="000000"/>
                  </a:solidFill>
                  <a:prstDash val="solid"/>
                  <a:miter lim="400000"/>
                </a:ln>
                <a:solidFill>
                  <a:srgbClr val="000000"/>
                </a:solidFill>
                <a:latin typeface="Times"/>
                <a:ea typeface="Times"/>
                <a:cs typeface="Times"/>
                <a:sym typeface="Times"/>
              </a:defRPr>
            </a:pPr>
            <a:r>
              <a:rPr>
                <a:solidFill>
                  <a:srgbClr val="535353"/>
                </a:solidFill>
                <a:latin typeface="+mn-lt"/>
                <a:ea typeface="+mn-ea"/>
                <a:cs typeface="+mn-cs"/>
                <a:sym typeface="Gill Sans Light"/>
              </a:rPr>
              <a:t>Before serving, chop the remaining 1/3 of the apple, and serve with the chilled oats</a:t>
            </a:r>
          </a:p>
        </p:txBody>
      </p:sp>
    </p:spTree>
  </p:cSld>
  <p:clrMapOvr>
    <a:masterClrMapping/>
  </p:clrMapOvr>
  <p:transition spd="med"/>
</p:sld>
</file>

<file path=ppt/theme/theme1.xml><?xml version="1.0" encoding="utf-8"?>
<a:theme xmlns:a="http://schemas.openxmlformats.org/drawingml/2006/main" name="Showroom">
  <a:themeElements>
    <a:clrScheme name="Showroom">
      <a:dk1>
        <a:srgbClr val="535353"/>
      </a:dk1>
      <a:lt1>
        <a:srgbClr val="340053"/>
      </a:lt1>
      <a:dk2>
        <a:srgbClr val="5A5F5E"/>
      </a:dk2>
      <a:lt2>
        <a:srgbClr val="B4B4B4"/>
      </a:lt2>
      <a:accent1>
        <a:srgbClr val="78AAB3"/>
      </a:accent1>
      <a:accent2>
        <a:srgbClr val="9A9671"/>
      </a:accent2>
      <a:accent3>
        <a:srgbClr val="D9971A"/>
      </a:accent3>
      <a:accent4>
        <a:srgbClr val="D7620E"/>
      </a:accent4>
      <a:accent5>
        <a:srgbClr val="A61702"/>
      </a:accent5>
      <a:accent6>
        <a:srgbClr val="606B7E"/>
      </a:accent6>
      <a:hlink>
        <a:srgbClr val="0000FF"/>
      </a:hlink>
      <a:folHlink>
        <a:srgbClr val="FF00FF"/>
      </a:folHlink>
    </a:clrScheme>
    <a:fontScheme name="Showroom">
      <a:majorFont>
        <a:latin typeface="Gill Sans Light"/>
        <a:ea typeface="Gill Sans Light"/>
        <a:cs typeface="Gill Sans Light"/>
      </a:majorFont>
      <a:minorFont>
        <a:latin typeface="Gill Sans Light"/>
        <a:ea typeface="Gill Sans Light"/>
        <a:cs typeface="Gill Sans Light"/>
      </a:minorFont>
    </a:fontScheme>
    <a:fmtScheme name="Showro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08785"/>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5A5F5E"/>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535353"/>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Showroom">
  <a:themeElements>
    <a:clrScheme name="Showroom">
      <a:dk1>
        <a:srgbClr val="000000"/>
      </a:dk1>
      <a:lt1>
        <a:srgbClr val="FFFFFF"/>
      </a:lt1>
      <a:dk2>
        <a:srgbClr val="5A5F5E"/>
      </a:dk2>
      <a:lt2>
        <a:srgbClr val="B4B4B4"/>
      </a:lt2>
      <a:accent1>
        <a:srgbClr val="78AAB3"/>
      </a:accent1>
      <a:accent2>
        <a:srgbClr val="9A9671"/>
      </a:accent2>
      <a:accent3>
        <a:srgbClr val="D9971A"/>
      </a:accent3>
      <a:accent4>
        <a:srgbClr val="D7620E"/>
      </a:accent4>
      <a:accent5>
        <a:srgbClr val="A61702"/>
      </a:accent5>
      <a:accent6>
        <a:srgbClr val="606B7E"/>
      </a:accent6>
      <a:hlink>
        <a:srgbClr val="0000FF"/>
      </a:hlink>
      <a:folHlink>
        <a:srgbClr val="FF00FF"/>
      </a:folHlink>
    </a:clrScheme>
    <a:fontScheme name="Showroom">
      <a:majorFont>
        <a:latin typeface="Gill Sans Light"/>
        <a:ea typeface="Gill Sans Light"/>
        <a:cs typeface="Gill Sans Light"/>
      </a:majorFont>
      <a:minorFont>
        <a:latin typeface="Gill Sans Light"/>
        <a:ea typeface="Gill Sans Light"/>
        <a:cs typeface="Gill Sans Light"/>
      </a:minorFont>
    </a:fontScheme>
    <a:fmtScheme name="Showro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08785"/>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5A5F5E"/>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535353"/>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87B065183E84D4BB987D0B2A4E00659" ma:contentTypeVersion="12" ma:contentTypeDescription="Create a new document." ma:contentTypeScope="" ma:versionID="c00904d776ef1719349e73a44dfea5f6">
  <xsd:schema xmlns:xsd="http://www.w3.org/2001/XMLSchema" xmlns:xs="http://www.w3.org/2001/XMLSchema" xmlns:p="http://schemas.microsoft.com/office/2006/metadata/properties" xmlns:ns2="6e79c817-7ac1-4dbd-9827-19aa1336b8d8" xmlns:ns3="4ca562fc-5351-40f6-96c3-b511b626eaa1" targetNamespace="http://schemas.microsoft.com/office/2006/metadata/properties" ma:root="true" ma:fieldsID="33fb8b32d394634e41b440460c9daadd" ns2:_="" ns3:_="">
    <xsd:import namespace="6e79c817-7ac1-4dbd-9827-19aa1336b8d8"/>
    <xsd:import namespace="4ca562fc-5351-40f6-96c3-b511b626eaa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MediaServiceAutoKeyPoints" minOccurs="0"/>
                <xsd:element ref="ns2:MediaServiceKeyPoint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79c817-7ac1-4dbd-9827-19aa1336b8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a562fc-5351-40f6-96c3-b511b626eaa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E1D537-49AB-47DB-9734-4609CD184F75}"/>
</file>

<file path=customXml/itemProps2.xml><?xml version="1.0" encoding="utf-8"?>
<ds:datastoreItem xmlns:ds="http://schemas.openxmlformats.org/officeDocument/2006/customXml" ds:itemID="{5B4E7712-E106-46A5-AAE4-BE2FFCD3AF4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4016DA5-45AE-4B52-A027-5FD3C68899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2198</Words>
  <Application>Microsoft Office PowerPoint</Application>
  <PresentationFormat>Custom</PresentationFormat>
  <Paragraphs>178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Gill Sans</vt:lpstr>
      <vt:lpstr>Gill Sans Light</vt:lpstr>
      <vt:lpstr>Helvetica Neue</vt:lpstr>
      <vt:lpstr>Showroom</vt:lpstr>
      <vt:lpstr>recipes &amp; nutrition advice</vt:lpstr>
      <vt:lpstr>nutrition advice</vt:lpstr>
      <vt:lpstr>nutrition advice</vt:lpstr>
      <vt:lpstr>nutrition advice</vt:lpstr>
      <vt:lpstr>nutrition advice</vt:lpstr>
      <vt:lpstr>nutrition advice</vt:lpstr>
      <vt:lpstr>Baked protein porridge</vt:lpstr>
      <vt:lpstr>Protein boosted pancakes</vt:lpstr>
      <vt:lpstr>traditional bircher muesli</vt:lpstr>
      <vt:lpstr>chicken fajita tray bake</vt:lpstr>
      <vt:lpstr>Sausage &amp; red lentil casserole </vt:lpstr>
      <vt:lpstr>Chicken, broccoli &amp; quinoa casserole</vt:lpstr>
      <vt:lpstr>slow cooker chicken &amp; chorizo stew</vt:lpstr>
      <vt:lpstr>Coconut &amp; lime energy bites</vt:lpstr>
      <vt:lpstr>banana muffins</vt:lpstr>
      <vt:lpstr>chocolate banana ice cream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recipes &amp; nutrition advice</dc:title>
  <cp:lastModifiedBy>Bethan Wade</cp:lastModifiedBy>
  <cp:revision>1</cp:revision>
  <dcterms:modified xsi:type="dcterms:W3CDTF">2020-10-27T10:35:54Z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0x010100287B065183E84D4BB987D0B2A4E00659</vt:lpwstr>
  </property>
  <property fmtid="{D5CDD505-2E9C-101B-9397-08002B2CF9AE}" pid="3" name="Order">
    <vt:r8>1095600</vt:r8>
  </property>
</Properties>
</file>